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Dancing Script"/>
      <p:regular r:id="rId20"/>
      <p:bold r:id="rId21"/>
    </p:embeddedFont>
    <p:embeddedFont>
      <p:font typeface="Questrial"/>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DancingScript-regular.fntdata"/><Relationship Id="rId11" Type="http://schemas.openxmlformats.org/officeDocument/2006/relationships/slide" Target="slides/slide7.xml"/><Relationship Id="rId22" Type="http://schemas.openxmlformats.org/officeDocument/2006/relationships/font" Target="fonts/Questrial-regular.fntdata"/><Relationship Id="rId10" Type="http://schemas.openxmlformats.org/officeDocument/2006/relationships/slide" Target="slides/slide6.xml"/><Relationship Id="rId21" Type="http://schemas.openxmlformats.org/officeDocument/2006/relationships/font" Target="fonts/DancingScript-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4" name="Shape 2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70" name="Shape 2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7" name="Shape 2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9" name="Shape 2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4" name="Shape 3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2" name="Shape 52"/>
        <p:cNvGrpSpPr/>
        <p:nvPr/>
      </p:nvGrpSpPr>
      <p:grpSpPr>
        <a:xfrm>
          <a:off x="0" y="0"/>
          <a:ext cx="0" cy="0"/>
          <a:chOff x="0" y="0"/>
          <a:chExt cx="0" cy="0"/>
        </a:xfrm>
      </p:grpSpPr>
      <p:pic>
        <p:nvPicPr>
          <p:cNvPr descr="\\DROBO-FS\QuickDrops\JB\PPTX NG\Droplets\LightingOverlay.png" id="53" name="Shape 53"/>
          <p:cNvPicPr preferRelativeResize="0"/>
          <p:nvPr/>
        </p:nvPicPr>
        <p:blipFill rotWithShape="1">
          <a:blip r:embed="rId2">
            <a:alphaModFix amt="30000"/>
          </a:blip>
          <a:srcRect b="0" l="0" r="0" t="0"/>
          <a:stretch/>
        </p:blipFill>
        <p:spPr>
          <a:xfrm>
            <a:off x="0" y="0"/>
            <a:ext cx="12192003" cy="6858000"/>
          </a:xfrm>
          <a:prstGeom prst="rect">
            <a:avLst/>
          </a:prstGeom>
          <a:noFill/>
          <a:ln>
            <a:noFill/>
          </a:ln>
        </p:spPr>
      </p:pic>
      <p:grpSp>
        <p:nvGrpSpPr>
          <p:cNvPr id="54" name="Shape 54"/>
          <p:cNvGrpSpPr/>
          <p:nvPr/>
        </p:nvGrpSpPr>
        <p:grpSpPr>
          <a:xfrm>
            <a:off x="0" y="0"/>
            <a:ext cx="2305051" cy="6858000"/>
            <a:chOff x="0" y="0"/>
            <a:chExt cx="2305051" cy="6858000"/>
          </a:xfrm>
        </p:grpSpPr>
        <p:sp>
          <p:nvSpPr>
            <p:cNvPr id="55" name="Shape 55"/>
            <p:cNvSpPr/>
            <p:nvPr/>
          </p:nvSpPr>
          <p:spPr>
            <a:xfrm>
              <a:off x="1209675" y="4763"/>
              <a:ext cx="23813" cy="2181224"/>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1128712" y="2176463"/>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57" name="Shape 57"/>
            <p:cNvSpPr/>
            <p:nvPr/>
          </p:nvSpPr>
          <p:spPr>
            <a:xfrm>
              <a:off x="1123950" y="4021137"/>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58" name="Shape 58"/>
            <p:cNvSpPr/>
            <p:nvPr/>
          </p:nvSpPr>
          <p:spPr>
            <a:xfrm>
              <a:off x="414337" y="9525"/>
              <a:ext cx="28575" cy="4481513"/>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59" name="Shape 59"/>
            <p:cNvSpPr/>
            <p:nvPr/>
          </p:nvSpPr>
          <p:spPr>
            <a:xfrm>
              <a:off x="333375" y="44815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60" name="Shape 60"/>
            <p:cNvSpPr/>
            <p:nvPr/>
          </p:nvSpPr>
          <p:spPr>
            <a:xfrm>
              <a:off x="190500" y="9525"/>
              <a:ext cx="152399" cy="908049"/>
            </a:xfrm>
            <a:custGeom>
              <a:pathLst>
                <a:path extrusionOk="0" h="120000" w="120000">
                  <a:moveTo>
                    <a:pt x="18750" y="120000"/>
                  </a:moveTo>
                  <a:lnTo>
                    <a:pt x="0" y="118741"/>
                  </a:lnTo>
                  <a:lnTo>
                    <a:pt x="101250" y="79720"/>
                  </a:lnTo>
                  <a:lnTo>
                    <a:pt x="101250" y="0"/>
                  </a:lnTo>
                  <a:lnTo>
                    <a:pt x="120000" y="0"/>
                  </a:lnTo>
                  <a:lnTo>
                    <a:pt x="120000" y="80349"/>
                  </a:lnTo>
                  <a:lnTo>
                    <a:pt x="18750" y="120000"/>
                  </a:lnTo>
                  <a:close/>
                </a:path>
              </a:pathLst>
            </a:custGeom>
            <a:gradFill>
              <a:gsLst>
                <a:gs pos="0">
                  <a:schemeClr val="lt2"/>
                </a:gs>
                <a:gs pos="100000">
                  <a:srgbClr val="3B95DE"/>
                </a:gs>
              </a:gsLst>
              <a:lin ang="5400000" scaled="0"/>
            </a:gradFill>
            <a:ln>
              <a:noFill/>
            </a:ln>
          </p:spPr>
        </p:sp>
        <p:sp>
          <p:nvSpPr>
            <p:cNvPr id="61" name="Shape 61"/>
            <p:cNvSpPr/>
            <p:nvPr/>
          </p:nvSpPr>
          <p:spPr>
            <a:xfrm>
              <a:off x="1290637" y="14288"/>
              <a:ext cx="376238" cy="1801813"/>
            </a:xfrm>
            <a:custGeom>
              <a:pathLst>
                <a:path extrusionOk="0" h="120000" w="120000">
                  <a:moveTo>
                    <a:pt x="112405" y="120000"/>
                  </a:moveTo>
                  <a:lnTo>
                    <a:pt x="0" y="65550"/>
                  </a:lnTo>
                  <a:lnTo>
                    <a:pt x="0" y="0"/>
                  </a:lnTo>
                  <a:lnTo>
                    <a:pt x="9113" y="0"/>
                  </a:lnTo>
                  <a:lnTo>
                    <a:pt x="9113" y="65233"/>
                  </a:lnTo>
                  <a:lnTo>
                    <a:pt x="120000" y="119365"/>
                  </a:lnTo>
                  <a:lnTo>
                    <a:pt x="112405" y="120000"/>
                  </a:lnTo>
                  <a:close/>
                </a:path>
              </a:pathLst>
            </a:custGeom>
            <a:gradFill>
              <a:gsLst>
                <a:gs pos="0">
                  <a:schemeClr val="lt2"/>
                </a:gs>
                <a:gs pos="100000">
                  <a:srgbClr val="3B95DE"/>
                </a:gs>
              </a:gsLst>
              <a:lin ang="5400000" scaled="0"/>
            </a:gradFill>
            <a:ln>
              <a:noFill/>
            </a:ln>
          </p:spPr>
        </p:sp>
        <p:sp>
          <p:nvSpPr>
            <p:cNvPr id="62" name="Shape 62"/>
            <p:cNvSpPr/>
            <p:nvPr/>
          </p:nvSpPr>
          <p:spPr>
            <a:xfrm>
              <a:off x="1600200" y="1801813"/>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1381125" y="9525"/>
              <a:ext cx="371474" cy="1425574"/>
            </a:xfrm>
            <a:custGeom>
              <a:pathLst>
                <a:path extrusionOk="0" h="120000" w="120000">
                  <a:moveTo>
                    <a:pt x="112307" y="120000"/>
                  </a:moveTo>
                  <a:lnTo>
                    <a:pt x="0" y="51180"/>
                  </a:lnTo>
                  <a:lnTo>
                    <a:pt x="0" y="0"/>
                  </a:lnTo>
                  <a:lnTo>
                    <a:pt x="7692" y="0"/>
                  </a:lnTo>
                  <a:lnTo>
                    <a:pt x="7692" y="50779"/>
                  </a:lnTo>
                  <a:lnTo>
                    <a:pt x="120000" y="119198"/>
                  </a:lnTo>
                  <a:lnTo>
                    <a:pt x="112307" y="120000"/>
                  </a:lnTo>
                  <a:close/>
                </a:path>
              </a:pathLst>
            </a:custGeom>
            <a:gradFill>
              <a:gsLst>
                <a:gs pos="0">
                  <a:schemeClr val="lt2"/>
                </a:gs>
                <a:gs pos="100000">
                  <a:srgbClr val="3B95DE"/>
                </a:gs>
              </a:gsLst>
              <a:lin ang="5400000" scaled="0"/>
            </a:gradFill>
            <a:ln>
              <a:noFill/>
            </a:ln>
          </p:spPr>
        </p:sp>
        <p:sp>
          <p:nvSpPr>
            <p:cNvPr id="64" name="Shape 64"/>
            <p:cNvSpPr/>
            <p:nvPr/>
          </p:nvSpPr>
          <p:spPr>
            <a:xfrm>
              <a:off x="1643063" y="0"/>
              <a:ext cx="152399" cy="912813"/>
            </a:xfrm>
            <a:custGeom>
              <a:pathLst>
                <a:path extrusionOk="0" h="120000" w="12000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3B95DE"/>
                </a:gs>
              </a:gsLst>
              <a:lin ang="5400000" scaled="0"/>
            </a:gradFill>
            <a:ln>
              <a:noFill/>
            </a:ln>
          </p:spPr>
        </p:sp>
        <p:sp>
          <p:nvSpPr>
            <p:cNvPr id="65" name="Shape 65"/>
            <p:cNvSpPr/>
            <p:nvPr/>
          </p:nvSpPr>
          <p:spPr>
            <a:xfrm>
              <a:off x="1685925" y="14208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1685925" y="90328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1743075" y="4763"/>
              <a:ext cx="419099" cy="522288"/>
            </a:xfrm>
            <a:custGeom>
              <a:pathLst>
                <a:path extrusionOk="0" h="120000" w="120000">
                  <a:moveTo>
                    <a:pt x="114545" y="120000"/>
                  </a:moveTo>
                  <a:lnTo>
                    <a:pt x="20454" y="43768"/>
                  </a:lnTo>
                  <a:lnTo>
                    <a:pt x="0" y="2188"/>
                  </a:lnTo>
                  <a:lnTo>
                    <a:pt x="6818" y="0"/>
                  </a:lnTo>
                  <a:lnTo>
                    <a:pt x="27272" y="40486"/>
                  </a:lnTo>
                  <a:lnTo>
                    <a:pt x="120000" y="115623"/>
                  </a:lnTo>
                  <a:lnTo>
                    <a:pt x="114545" y="120000"/>
                  </a:lnTo>
                  <a:close/>
                </a:path>
              </a:pathLst>
            </a:custGeom>
            <a:gradFill>
              <a:gsLst>
                <a:gs pos="0">
                  <a:schemeClr val="lt2"/>
                </a:gs>
                <a:gs pos="100000">
                  <a:srgbClr val="3B95DE"/>
                </a:gs>
              </a:gsLst>
              <a:lin ang="5400000" scaled="0"/>
            </a:gradFill>
            <a:ln>
              <a:noFill/>
            </a:ln>
          </p:spPr>
        </p:sp>
        <p:sp>
          <p:nvSpPr>
            <p:cNvPr id="68" name="Shape 68"/>
            <p:cNvSpPr/>
            <p:nvPr/>
          </p:nvSpPr>
          <p:spPr>
            <a:xfrm>
              <a:off x="2119313" y="488950"/>
              <a:ext cx="161925" cy="147638"/>
            </a:xfrm>
            <a:custGeom>
              <a:pathLst>
                <a:path extrusionOk="0" h="120000" w="12000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952500" y="4763"/>
              <a:ext cx="152399" cy="908049"/>
            </a:xfrm>
            <a:custGeom>
              <a:pathLst>
                <a:path extrusionOk="0" h="120000" w="120000">
                  <a:moveTo>
                    <a:pt x="18750" y="120000"/>
                  </a:moveTo>
                  <a:lnTo>
                    <a:pt x="0" y="120000"/>
                  </a:lnTo>
                  <a:lnTo>
                    <a:pt x="0" y="39650"/>
                  </a:lnTo>
                  <a:lnTo>
                    <a:pt x="101250" y="0"/>
                  </a:lnTo>
                  <a:lnTo>
                    <a:pt x="120000" y="1258"/>
                  </a:lnTo>
                  <a:lnTo>
                    <a:pt x="18750" y="40279"/>
                  </a:lnTo>
                  <a:lnTo>
                    <a:pt x="18750" y="120000"/>
                  </a:lnTo>
                  <a:close/>
                </a:path>
              </a:pathLst>
            </a:custGeom>
            <a:gradFill>
              <a:gsLst>
                <a:gs pos="0">
                  <a:schemeClr val="lt2"/>
                </a:gs>
                <a:gs pos="100000">
                  <a:srgbClr val="3B95DE"/>
                </a:gs>
              </a:gsLst>
              <a:lin ang="5400000" scaled="0"/>
            </a:gradFill>
            <a:ln>
              <a:noFill/>
            </a:ln>
          </p:spPr>
        </p:sp>
        <p:sp>
          <p:nvSpPr>
            <p:cNvPr id="70" name="Shape 70"/>
            <p:cNvSpPr/>
            <p:nvPr/>
          </p:nvSpPr>
          <p:spPr>
            <a:xfrm>
              <a:off x="866775" y="90328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6000"/>
                    <a:pt x="12000" y="60000"/>
                  </a:cubicBezTo>
                  <a:cubicBezTo>
                    <a:pt x="12000" y="87000"/>
                    <a:pt x="33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a:off x="890587" y="155416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738187" y="5622925"/>
              <a:ext cx="338137" cy="1216024"/>
            </a:xfrm>
            <a:custGeom>
              <a:pathLst>
                <a:path extrusionOk="0" h="120000" w="120000">
                  <a:moveTo>
                    <a:pt x="119999" y="120000"/>
                  </a:moveTo>
                  <a:lnTo>
                    <a:pt x="109859" y="120000"/>
                  </a:lnTo>
                  <a:lnTo>
                    <a:pt x="109859" y="72689"/>
                  </a:lnTo>
                  <a:lnTo>
                    <a:pt x="0" y="939"/>
                  </a:lnTo>
                  <a:lnTo>
                    <a:pt x="6760" y="0"/>
                  </a:lnTo>
                  <a:lnTo>
                    <a:pt x="119999" y="72219"/>
                  </a:lnTo>
                  <a:lnTo>
                    <a:pt x="119999" y="120000"/>
                  </a:lnTo>
                  <a:close/>
                </a:path>
              </a:pathLst>
            </a:custGeom>
            <a:gradFill>
              <a:gsLst>
                <a:gs pos="0">
                  <a:schemeClr val="lt2"/>
                </a:gs>
                <a:gs pos="100000">
                  <a:srgbClr val="3B95DE"/>
                </a:gs>
              </a:gsLst>
              <a:lin ang="5400000" scaled="0"/>
            </a:gradFill>
            <a:ln>
              <a:noFill/>
            </a:ln>
          </p:spPr>
        </p:sp>
        <p:sp>
          <p:nvSpPr>
            <p:cNvPr id="73" name="Shape 73"/>
            <p:cNvSpPr/>
            <p:nvPr/>
          </p:nvSpPr>
          <p:spPr>
            <a:xfrm>
              <a:off x="647700" y="5480050"/>
              <a:ext cx="157162" cy="157162"/>
            </a:xfrm>
            <a:custGeom>
              <a:pathLst>
                <a:path extrusionOk="0" h="120000" w="120000">
                  <a:moveTo>
                    <a:pt x="61818" y="120000"/>
                  </a:moveTo>
                  <a:cubicBezTo>
                    <a:pt x="29090" y="120000"/>
                    <a:pt x="0" y="94545"/>
                    <a:pt x="0" y="61818"/>
                  </a:cubicBezTo>
                  <a:cubicBezTo>
                    <a:pt x="0" y="29090"/>
                    <a:pt x="29090" y="0"/>
                    <a:pt x="61818" y="0"/>
                  </a:cubicBezTo>
                  <a:cubicBezTo>
                    <a:pt x="94545" y="0"/>
                    <a:pt x="120000" y="29090"/>
                    <a:pt x="120000" y="61818"/>
                  </a:cubicBezTo>
                  <a:cubicBezTo>
                    <a:pt x="120000" y="94545"/>
                    <a:pt x="94545" y="120000"/>
                    <a:pt x="61818" y="120000"/>
                  </a:cubicBezTo>
                  <a:close/>
                  <a:moveTo>
                    <a:pt x="61818" y="14545"/>
                  </a:moveTo>
                  <a:cubicBezTo>
                    <a:pt x="36363" y="14545"/>
                    <a:pt x="14545" y="36363"/>
                    <a:pt x="14545" y="61818"/>
                  </a:cubicBezTo>
                  <a:cubicBezTo>
                    <a:pt x="14545" y="87272"/>
                    <a:pt x="36363" y="105454"/>
                    <a:pt x="61818" y="105454"/>
                  </a:cubicBezTo>
                  <a:cubicBezTo>
                    <a:pt x="83636" y="105454"/>
                    <a:pt x="105454" y="87272"/>
                    <a:pt x="105454" y="61818"/>
                  </a:cubicBezTo>
                  <a:cubicBezTo>
                    <a:pt x="105454" y="36363"/>
                    <a:pt x="83636" y="14545"/>
                    <a:pt x="61818" y="14545"/>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66675" y="903287"/>
              <a:ext cx="190500" cy="190500"/>
            </a:xfrm>
            <a:custGeom>
              <a:pathLst>
                <a:path extrusionOk="0" h="120000" w="12000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6000"/>
                    <a:pt x="12000" y="60000"/>
                  </a:cubicBezTo>
                  <a:cubicBezTo>
                    <a:pt x="12000" y="87000"/>
                    <a:pt x="36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a:off x="0" y="3897312"/>
              <a:ext cx="133349" cy="266699"/>
            </a:xfrm>
            <a:custGeom>
              <a:pathLst>
                <a:path extrusionOk="0" h="120000" w="120000">
                  <a:moveTo>
                    <a:pt x="98571" y="120000"/>
                  </a:moveTo>
                  <a:lnTo>
                    <a:pt x="0" y="4285"/>
                  </a:lnTo>
                  <a:lnTo>
                    <a:pt x="17142" y="0"/>
                  </a:lnTo>
                  <a:lnTo>
                    <a:pt x="120000" y="115714"/>
                  </a:lnTo>
                  <a:lnTo>
                    <a:pt x="98571" y="120000"/>
                  </a:lnTo>
                  <a:close/>
                </a:path>
              </a:pathLst>
            </a:custGeom>
            <a:gradFill>
              <a:gsLst>
                <a:gs pos="0">
                  <a:schemeClr val="lt2"/>
                </a:gs>
                <a:gs pos="100000">
                  <a:srgbClr val="3B95DE"/>
                </a:gs>
              </a:gsLst>
              <a:lin ang="5400000" scaled="0"/>
            </a:gradFill>
            <a:ln>
              <a:noFill/>
            </a:ln>
          </p:spPr>
        </p:sp>
        <p:sp>
          <p:nvSpPr>
            <p:cNvPr id="76" name="Shape 76"/>
            <p:cNvSpPr/>
            <p:nvPr/>
          </p:nvSpPr>
          <p:spPr>
            <a:xfrm>
              <a:off x="66675" y="4149725"/>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a:off x="0" y="1644650"/>
              <a:ext cx="133349" cy="269874"/>
            </a:xfrm>
            <a:custGeom>
              <a:pathLst>
                <a:path extrusionOk="0" h="120000" w="120000">
                  <a:moveTo>
                    <a:pt x="17142" y="120000"/>
                  </a:moveTo>
                  <a:lnTo>
                    <a:pt x="0" y="115764"/>
                  </a:lnTo>
                  <a:lnTo>
                    <a:pt x="98571" y="0"/>
                  </a:lnTo>
                  <a:lnTo>
                    <a:pt x="120000" y="4235"/>
                  </a:lnTo>
                  <a:lnTo>
                    <a:pt x="17142" y="120000"/>
                  </a:lnTo>
                  <a:close/>
                </a:path>
              </a:pathLst>
            </a:custGeom>
            <a:gradFill>
              <a:gsLst>
                <a:gs pos="0">
                  <a:schemeClr val="lt2"/>
                </a:gs>
                <a:gs pos="100000">
                  <a:srgbClr val="3B95DE"/>
                </a:gs>
              </a:gsLst>
              <a:lin ang="5400000" scaled="0"/>
            </a:gradFill>
            <a:ln>
              <a:noFill/>
            </a:ln>
          </p:spPr>
        </p:sp>
        <p:sp>
          <p:nvSpPr>
            <p:cNvPr id="78" name="Shape 78"/>
            <p:cNvSpPr/>
            <p:nvPr/>
          </p:nvSpPr>
          <p:spPr>
            <a:xfrm>
              <a:off x="66675" y="146843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695325" y="4763"/>
              <a:ext cx="309562" cy="1558924"/>
            </a:xfrm>
            <a:custGeom>
              <a:pathLst>
                <a:path extrusionOk="0" h="120000" w="120000">
                  <a:moveTo>
                    <a:pt x="120000" y="120000"/>
                  </a:moveTo>
                  <a:lnTo>
                    <a:pt x="108923" y="120000"/>
                  </a:lnTo>
                  <a:lnTo>
                    <a:pt x="108923" y="98370"/>
                  </a:lnTo>
                  <a:lnTo>
                    <a:pt x="0" y="76863"/>
                  </a:lnTo>
                  <a:lnTo>
                    <a:pt x="0" y="0"/>
                  </a:lnTo>
                  <a:lnTo>
                    <a:pt x="11076" y="0"/>
                  </a:lnTo>
                  <a:lnTo>
                    <a:pt x="11076" y="76130"/>
                  </a:lnTo>
                  <a:lnTo>
                    <a:pt x="120000" y="97270"/>
                  </a:lnTo>
                  <a:lnTo>
                    <a:pt x="120000" y="120000"/>
                  </a:lnTo>
                  <a:close/>
                </a:path>
              </a:pathLst>
            </a:custGeom>
            <a:gradFill>
              <a:gsLst>
                <a:gs pos="0">
                  <a:schemeClr val="lt2"/>
                </a:gs>
                <a:gs pos="100000">
                  <a:srgbClr val="3B95DE"/>
                </a:gs>
              </a:gsLst>
              <a:lin ang="5400000" scaled="0"/>
            </a:gradFill>
            <a:ln>
              <a:noFill/>
            </a:ln>
          </p:spPr>
        </p:sp>
        <p:sp>
          <p:nvSpPr>
            <p:cNvPr id="80" name="Shape 80"/>
            <p:cNvSpPr/>
            <p:nvPr/>
          </p:nvSpPr>
          <p:spPr>
            <a:xfrm>
              <a:off x="57150" y="4881562"/>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138113" y="5060950"/>
              <a:ext cx="304799" cy="1778000"/>
            </a:xfrm>
            <a:custGeom>
              <a:pathLst>
                <a:path extrusionOk="0" h="120000" w="120000">
                  <a:moveTo>
                    <a:pt x="120000" y="120000"/>
                  </a:moveTo>
                  <a:lnTo>
                    <a:pt x="110625" y="120000"/>
                  </a:lnTo>
                  <a:lnTo>
                    <a:pt x="110625" y="38571"/>
                  </a:lnTo>
                  <a:lnTo>
                    <a:pt x="0" y="19607"/>
                  </a:lnTo>
                  <a:lnTo>
                    <a:pt x="0" y="0"/>
                  </a:lnTo>
                  <a:lnTo>
                    <a:pt x="9375" y="0"/>
                  </a:lnTo>
                  <a:lnTo>
                    <a:pt x="9375" y="18964"/>
                  </a:lnTo>
                  <a:lnTo>
                    <a:pt x="120000" y="37928"/>
                  </a:lnTo>
                  <a:lnTo>
                    <a:pt x="120000" y="120000"/>
                  </a:lnTo>
                  <a:close/>
                </a:path>
              </a:pathLst>
            </a:custGeom>
            <a:gradFill>
              <a:gsLst>
                <a:gs pos="0">
                  <a:schemeClr val="lt2"/>
                </a:gs>
                <a:gs pos="100000">
                  <a:srgbClr val="3B95DE"/>
                </a:gs>
              </a:gsLst>
              <a:lin ang="5400000" scaled="0"/>
            </a:gradFill>
            <a:ln>
              <a:noFill/>
            </a:ln>
          </p:spPr>
        </p:sp>
        <p:sp>
          <p:nvSpPr>
            <p:cNvPr id="82" name="Shape 82"/>
            <p:cNvSpPr/>
            <p:nvPr/>
          </p:nvSpPr>
          <p:spPr>
            <a:xfrm>
              <a:off x="561975" y="6430962"/>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642937" y="6610350"/>
              <a:ext cx="23813" cy="242887"/>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76200" y="6430962"/>
              <a:ext cx="190500" cy="188913"/>
            </a:xfrm>
            <a:custGeom>
              <a:pathLst>
                <a:path extrusionOk="0" h="120000" w="12000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0" y="5978525"/>
              <a:ext cx="190500" cy="461962"/>
            </a:xfrm>
            <a:custGeom>
              <a:pathLst>
                <a:path extrusionOk="0" h="120000" w="120000">
                  <a:moveTo>
                    <a:pt x="120000" y="120000"/>
                  </a:moveTo>
                  <a:lnTo>
                    <a:pt x="105000" y="120000"/>
                  </a:lnTo>
                  <a:lnTo>
                    <a:pt x="105000" y="47010"/>
                  </a:lnTo>
                  <a:lnTo>
                    <a:pt x="0" y="3711"/>
                  </a:lnTo>
                  <a:lnTo>
                    <a:pt x="12000" y="0"/>
                  </a:lnTo>
                  <a:lnTo>
                    <a:pt x="120000" y="44536"/>
                  </a:lnTo>
                  <a:lnTo>
                    <a:pt x="120000" y="120000"/>
                  </a:lnTo>
                  <a:close/>
                </a:path>
              </a:pathLst>
            </a:custGeom>
            <a:gradFill>
              <a:gsLst>
                <a:gs pos="0">
                  <a:schemeClr val="lt2"/>
                </a:gs>
                <a:gs pos="100000">
                  <a:srgbClr val="3B95DE"/>
                </a:gs>
              </a:gsLst>
              <a:lin ang="5400000" scaled="0"/>
            </a:gradFill>
            <a:ln>
              <a:noFill/>
            </a:ln>
          </p:spPr>
        </p:sp>
        <p:sp>
          <p:nvSpPr>
            <p:cNvPr id="86" name="Shape 86"/>
            <p:cNvSpPr/>
            <p:nvPr/>
          </p:nvSpPr>
          <p:spPr>
            <a:xfrm>
              <a:off x="1014412" y="1801813"/>
              <a:ext cx="214312" cy="755649"/>
            </a:xfrm>
            <a:custGeom>
              <a:pathLst>
                <a:path extrusionOk="0" h="120000" w="120000">
                  <a:moveTo>
                    <a:pt x="10666" y="120000"/>
                  </a:moveTo>
                  <a:lnTo>
                    <a:pt x="0" y="120000"/>
                  </a:lnTo>
                  <a:lnTo>
                    <a:pt x="0" y="32268"/>
                  </a:lnTo>
                  <a:lnTo>
                    <a:pt x="112000" y="0"/>
                  </a:lnTo>
                  <a:lnTo>
                    <a:pt x="120000" y="2268"/>
                  </a:lnTo>
                  <a:lnTo>
                    <a:pt x="10666" y="33025"/>
                  </a:lnTo>
                  <a:lnTo>
                    <a:pt x="10666" y="120000"/>
                  </a:lnTo>
                  <a:close/>
                </a:path>
              </a:pathLst>
            </a:custGeom>
            <a:gradFill>
              <a:gsLst>
                <a:gs pos="0">
                  <a:schemeClr val="lt2"/>
                </a:gs>
                <a:gs pos="100000">
                  <a:srgbClr val="3B95DE"/>
                </a:gs>
              </a:gsLst>
              <a:lin ang="5400000" scaled="0"/>
            </a:gradFill>
            <a:ln>
              <a:noFill/>
            </a:ln>
          </p:spPr>
        </p:sp>
        <p:sp>
          <p:nvSpPr>
            <p:cNvPr id="87" name="Shape 87"/>
            <p:cNvSpPr/>
            <p:nvPr/>
          </p:nvSpPr>
          <p:spPr>
            <a:xfrm>
              <a:off x="938212" y="2547938"/>
              <a:ext cx="166688" cy="160337"/>
            </a:xfrm>
            <a:custGeom>
              <a:pathLst>
                <a:path extrusionOk="0" h="120000" w="120000">
                  <a:moveTo>
                    <a:pt x="61714" y="120000"/>
                  </a:moveTo>
                  <a:cubicBezTo>
                    <a:pt x="27428" y="120000"/>
                    <a:pt x="0" y="91764"/>
                    <a:pt x="0" y="60000"/>
                  </a:cubicBezTo>
                  <a:cubicBezTo>
                    <a:pt x="0" y="24705"/>
                    <a:pt x="27428" y="0"/>
                    <a:pt x="61714" y="0"/>
                  </a:cubicBezTo>
                  <a:cubicBezTo>
                    <a:pt x="92571" y="0"/>
                    <a:pt x="120000" y="24705"/>
                    <a:pt x="120000" y="60000"/>
                  </a:cubicBezTo>
                  <a:cubicBezTo>
                    <a:pt x="120000" y="91764"/>
                    <a:pt x="92571" y="120000"/>
                    <a:pt x="61714" y="120000"/>
                  </a:cubicBezTo>
                  <a:close/>
                  <a:moveTo>
                    <a:pt x="61714" y="14117"/>
                  </a:moveTo>
                  <a:cubicBezTo>
                    <a:pt x="34285" y="14117"/>
                    <a:pt x="13714" y="35294"/>
                    <a:pt x="13714" y="60000"/>
                  </a:cubicBezTo>
                  <a:cubicBezTo>
                    <a:pt x="13714" y="84705"/>
                    <a:pt x="34285" y="105882"/>
                    <a:pt x="61714" y="105882"/>
                  </a:cubicBezTo>
                  <a:cubicBezTo>
                    <a:pt x="85714" y="105882"/>
                    <a:pt x="106285" y="84705"/>
                    <a:pt x="106285" y="60000"/>
                  </a:cubicBezTo>
                  <a:cubicBezTo>
                    <a:pt x="106285" y="35294"/>
                    <a:pt x="85714" y="14117"/>
                    <a:pt x="61714" y="14117"/>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a:off x="595312" y="4763"/>
              <a:ext cx="638174" cy="4025899"/>
            </a:xfrm>
            <a:custGeom>
              <a:pathLst>
                <a:path extrusionOk="0" h="120000" w="120000">
                  <a:moveTo>
                    <a:pt x="120000" y="120000"/>
                  </a:moveTo>
                  <a:lnTo>
                    <a:pt x="115522" y="120000"/>
                  </a:lnTo>
                  <a:lnTo>
                    <a:pt x="115522" y="109353"/>
                  </a:lnTo>
                  <a:lnTo>
                    <a:pt x="0" y="91088"/>
                  </a:lnTo>
                  <a:lnTo>
                    <a:pt x="0" y="0"/>
                  </a:lnTo>
                  <a:lnTo>
                    <a:pt x="4477" y="0"/>
                  </a:lnTo>
                  <a:lnTo>
                    <a:pt x="4477" y="90662"/>
                  </a:lnTo>
                  <a:lnTo>
                    <a:pt x="120000" y="108927"/>
                  </a:lnTo>
                  <a:lnTo>
                    <a:pt x="120000" y="120000"/>
                  </a:lnTo>
                  <a:close/>
                </a:path>
              </a:pathLst>
            </a:custGeom>
            <a:gradFill>
              <a:gsLst>
                <a:gs pos="0">
                  <a:schemeClr val="lt2"/>
                </a:gs>
                <a:gs pos="100000">
                  <a:srgbClr val="3B95DE"/>
                </a:gs>
              </a:gsLst>
              <a:lin ang="5400000" scaled="0"/>
            </a:gradFill>
            <a:ln>
              <a:noFill/>
            </a:ln>
          </p:spPr>
        </p:sp>
        <p:sp>
          <p:nvSpPr>
            <p:cNvPr id="89" name="Shape 89"/>
            <p:cNvSpPr/>
            <p:nvPr/>
          </p:nvSpPr>
          <p:spPr>
            <a:xfrm>
              <a:off x="1223962" y="1382712"/>
              <a:ext cx="142875" cy="476249"/>
            </a:xfrm>
            <a:custGeom>
              <a:pathLst>
                <a:path extrusionOk="0" h="120000" w="12000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3B95DE"/>
                </a:gs>
              </a:gsLst>
              <a:lin ang="5400000" scaled="0"/>
            </a:gradFill>
            <a:ln>
              <a:noFill/>
            </a:ln>
          </p:spPr>
        </p:sp>
        <p:sp>
          <p:nvSpPr>
            <p:cNvPr id="90" name="Shape 90"/>
            <p:cNvSpPr/>
            <p:nvPr/>
          </p:nvSpPr>
          <p:spPr>
            <a:xfrm>
              <a:off x="1300162" y="1849438"/>
              <a:ext cx="109537" cy="107949"/>
            </a:xfrm>
            <a:custGeom>
              <a:pathLst>
                <a:path extrusionOk="0" h="120000" w="12000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a:off x="280987" y="3417887"/>
              <a:ext cx="142875" cy="474663"/>
            </a:xfrm>
            <a:custGeom>
              <a:pathLst>
                <a:path extrusionOk="0" h="120000" w="120000">
                  <a:moveTo>
                    <a:pt x="16000" y="120000"/>
                  </a:moveTo>
                  <a:lnTo>
                    <a:pt x="0" y="120000"/>
                  </a:lnTo>
                  <a:lnTo>
                    <a:pt x="0" y="32107"/>
                  </a:lnTo>
                  <a:lnTo>
                    <a:pt x="108000" y="0"/>
                  </a:lnTo>
                  <a:lnTo>
                    <a:pt x="120000" y="3210"/>
                  </a:lnTo>
                  <a:lnTo>
                    <a:pt x="16000" y="33311"/>
                  </a:lnTo>
                  <a:lnTo>
                    <a:pt x="16000" y="120000"/>
                  </a:lnTo>
                  <a:close/>
                </a:path>
              </a:pathLst>
            </a:custGeom>
            <a:gradFill>
              <a:gsLst>
                <a:gs pos="0">
                  <a:schemeClr val="lt2"/>
                </a:gs>
                <a:gs pos="100000">
                  <a:srgbClr val="3B95DE"/>
                </a:gs>
              </a:gsLst>
              <a:lin ang="5400000" scaled="0"/>
            </a:gradFill>
            <a:ln>
              <a:noFill/>
            </a:ln>
          </p:spPr>
        </p:sp>
        <p:sp>
          <p:nvSpPr>
            <p:cNvPr id="92" name="Shape 92"/>
            <p:cNvSpPr/>
            <p:nvPr/>
          </p:nvSpPr>
          <p:spPr>
            <a:xfrm>
              <a:off x="238125" y="3883025"/>
              <a:ext cx="109537" cy="109537"/>
            </a:xfrm>
            <a:custGeom>
              <a:pathLst>
                <a:path extrusionOk="0" h="120000" w="120000">
                  <a:moveTo>
                    <a:pt x="57391" y="120000"/>
                  </a:moveTo>
                  <a:cubicBezTo>
                    <a:pt x="26086" y="120000"/>
                    <a:pt x="0" y="93913"/>
                    <a:pt x="0" y="62608"/>
                  </a:cubicBezTo>
                  <a:cubicBezTo>
                    <a:pt x="0" y="26086"/>
                    <a:pt x="26086" y="0"/>
                    <a:pt x="57391" y="0"/>
                  </a:cubicBezTo>
                  <a:cubicBezTo>
                    <a:pt x="88695" y="0"/>
                    <a:pt x="120000" y="26086"/>
                    <a:pt x="120000" y="62608"/>
                  </a:cubicBezTo>
                  <a:cubicBezTo>
                    <a:pt x="120000" y="93913"/>
                    <a:pt x="88695" y="120000"/>
                    <a:pt x="57391" y="120000"/>
                  </a:cubicBezTo>
                  <a:close/>
                  <a:moveTo>
                    <a:pt x="57391" y="20869"/>
                  </a:moveTo>
                  <a:cubicBezTo>
                    <a:pt x="36521" y="20869"/>
                    <a:pt x="20869" y="41739"/>
                    <a:pt x="20869" y="62608"/>
                  </a:cubicBezTo>
                  <a:cubicBezTo>
                    <a:pt x="20869" y="83478"/>
                    <a:pt x="36521" y="99130"/>
                    <a:pt x="57391" y="99130"/>
                  </a:cubicBezTo>
                  <a:cubicBezTo>
                    <a:pt x="78260" y="99130"/>
                    <a:pt x="99130" y="83478"/>
                    <a:pt x="99130" y="62608"/>
                  </a:cubicBezTo>
                  <a:cubicBezTo>
                    <a:pt x="99130" y="41739"/>
                    <a:pt x="78260" y="20869"/>
                    <a:pt x="57391" y="20869"/>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a:off x="4763" y="2166938"/>
              <a:ext cx="114300" cy="452438"/>
            </a:xfrm>
            <a:custGeom>
              <a:pathLst>
                <a:path extrusionOk="0" h="120000" w="120000">
                  <a:moveTo>
                    <a:pt x="10000" y="119999"/>
                  </a:moveTo>
                  <a:lnTo>
                    <a:pt x="0" y="116210"/>
                  </a:lnTo>
                  <a:lnTo>
                    <a:pt x="100000" y="90947"/>
                  </a:lnTo>
                  <a:lnTo>
                    <a:pt x="100000" y="0"/>
                  </a:lnTo>
                  <a:lnTo>
                    <a:pt x="120000" y="0"/>
                  </a:lnTo>
                  <a:lnTo>
                    <a:pt x="120000" y="93473"/>
                  </a:lnTo>
                  <a:lnTo>
                    <a:pt x="10000" y="119999"/>
                  </a:lnTo>
                  <a:close/>
                </a:path>
              </a:pathLst>
            </a:custGeom>
            <a:gradFill>
              <a:gsLst>
                <a:gs pos="0">
                  <a:schemeClr val="lt2"/>
                </a:gs>
                <a:gs pos="100000">
                  <a:srgbClr val="3B95DE"/>
                </a:gs>
              </a:gsLst>
              <a:lin ang="5400000" scaled="0"/>
            </a:gradFill>
            <a:ln>
              <a:noFill/>
            </a:ln>
          </p:spPr>
        </p:sp>
        <p:sp>
          <p:nvSpPr>
            <p:cNvPr id="94" name="Shape 94"/>
            <p:cNvSpPr/>
            <p:nvPr/>
          </p:nvSpPr>
          <p:spPr>
            <a:xfrm>
              <a:off x="52388" y="2066925"/>
              <a:ext cx="109537" cy="109537"/>
            </a:xfrm>
            <a:custGeom>
              <a:pathLst>
                <a:path extrusionOk="0" h="120000" w="12000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a:off x="1228725" y="4662487"/>
              <a:ext cx="23813" cy="2181224"/>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a:off x="1319212" y="5041900"/>
              <a:ext cx="371474" cy="1801813"/>
            </a:xfrm>
            <a:custGeom>
              <a:pathLst>
                <a:path extrusionOk="0" h="120000" w="120000">
                  <a:moveTo>
                    <a:pt x="7692" y="120000"/>
                  </a:moveTo>
                  <a:lnTo>
                    <a:pt x="0" y="120000"/>
                  </a:lnTo>
                  <a:lnTo>
                    <a:pt x="0" y="54449"/>
                  </a:lnTo>
                  <a:lnTo>
                    <a:pt x="0" y="54132"/>
                  </a:lnTo>
                  <a:lnTo>
                    <a:pt x="112307" y="0"/>
                  </a:lnTo>
                  <a:lnTo>
                    <a:pt x="120000" y="634"/>
                  </a:lnTo>
                  <a:lnTo>
                    <a:pt x="7692" y="54766"/>
                  </a:lnTo>
                  <a:lnTo>
                    <a:pt x="7692" y="120000"/>
                  </a:lnTo>
                  <a:close/>
                </a:path>
              </a:pathLst>
            </a:custGeom>
            <a:gradFill>
              <a:gsLst>
                <a:gs pos="0">
                  <a:schemeClr val="lt2"/>
                </a:gs>
                <a:gs pos="100000">
                  <a:srgbClr val="3B95DE"/>
                </a:gs>
              </a:gsLst>
              <a:lin ang="5400000" scaled="0"/>
            </a:gradFill>
            <a:ln>
              <a:noFill/>
            </a:ln>
          </p:spPr>
        </p:sp>
        <p:sp>
          <p:nvSpPr>
            <p:cNvPr id="97" name="Shape 97"/>
            <p:cNvSpPr/>
            <p:nvPr/>
          </p:nvSpPr>
          <p:spPr>
            <a:xfrm>
              <a:off x="1147762" y="44815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819150" y="3983037"/>
              <a:ext cx="347662" cy="2860674"/>
            </a:xfrm>
            <a:custGeom>
              <a:pathLst>
                <a:path extrusionOk="0" h="120000" w="120000">
                  <a:moveTo>
                    <a:pt x="120000" y="120000"/>
                  </a:moveTo>
                  <a:lnTo>
                    <a:pt x="110136" y="120000"/>
                  </a:lnTo>
                  <a:lnTo>
                    <a:pt x="110136" y="78912"/>
                  </a:lnTo>
                  <a:lnTo>
                    <a:pt x="0" y="199"/>
                  </a:lnTo>
                  <a:lnTo>
                    <a:pt x="8219" y="0"/>
                  </a:lnTo>
                  <a:lnTo>
                    <a:pt x="120000" y="78912"/>
                  </a:lnTo>
                  <a:lnTo>
                    <a:pt x="120000" y="120000"/>
                  </a:lnTo>
                  <a:close/>
                </a:path>
              </a:pathLst>
            </a:custGeom>
            <a:gradFill>
              <a:gsLst>
                <a:gs pos="0">
                  <a:schemeClr val="lt2"/>
                </a:gs>
                <a:gs pos="100000">
                  <a:srgbClr val="3B95DE"/>
                </a:gs>
              </a:gsLst>
              <a:lin ang="5400000" scaled="0"/>
            </a:gradFill>
            <a:ln>
              <a:noFill/>
            </a:ln>
          </p:spPr>
        </p:sp>
        <p:sp>
          <p:nvSpPr>
            <p:cNvPr id="99" name="Shape 99"/>
            <p:cNvSpPr/>
            <p:nvPr/>
          </p:nvSpPr>
          <p:spPr>
            <a:xfrm>
              <a:off x="728662" y="3806825"/>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1624012" y="4867275"/>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1404937" y="5422900"/>
              <a:ext cx="371474" cy="1425574"/>
            </a:xfrm>
            <a:custGeom>
              <a:pathLst>
                <a:path extrusionOk="0" h="120000" w="120000">
                  <a:moveTo>
                    <a:pt x="9230" y="120000"/>
                  </a:moveTo>
                  <a:lnTo>
                    <a:pt x="0" y="120000"/>
                  </a:lnTo>
                  <a:lnTo>
                    <a:pt x="0" y="68819"/>
                  </a:lnTo>
                  <a:lnTo>
                    <a:pt x="0" y="68418"/>
                  </a:lnTo>
                  <a:lnTo>
                    <a:pt x="113846" y="0"/>
                  </a:lnTo>
                  <a:lnTo>
                    <a:pt x="120000" y="801"/>
                  </a:lnTo>
                  <a:lnTo>
                    <a:pt x="9230" y="69220"/>
                  </a:lnTo>
                  <a:lnTo>
                    <a:pt x="9230" y="120000"/>
                  </a:lnTo>
                  <a:close/>
                </a:path>
              </a:pathLst>
            </a:custGeom>
            <a:gradFill>
              <a:gsLst>
                <a:gs pos="0">
                  <a:schemeClr val="lt2"/>
                </a:gs>
                <a:gs pos="100000">
                  <a:srgbClr val="3B95DE"/>
                </a:gs>
              </a:gsLst>
              <a:lin ang="5400000" scaled="0"/>
            </a:gradFill>
            <a:ln>
              <a:noFill/>
            </a:ln>
          </p:spPr>
        </p:sp>
        <p:sp>
          <p:nvSpPr>
            <p:cNvPr id="102" name="Shape 102"/>
            <p:cNvSpPr/>
            <p:nvPr/>
          </p:nvSpPr>
          <p:spPr>
            <a:xfrm>
              <a:off x="1666875" y="5945187"/>
              <a:ext cx="152399" cy="912813"/>
            </a:xfrm>
            <a:custGeom>
              <a:pathLst>
                <a:path extrusionOk="0" h="120000" w="12000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3B95DE"/>
                </a:gs>
              </a:gsLst>
              <a:lin ang="5400000" scaled="0"/>
            </a:gradFill>
            <a:ln>
              <a:noFill/>
            </a:ln>
          </p:spPr>
        </p:sp>
        <p:sp>
          <p:nvSpPr>
            <p:cNvPr id="103" name="Shape 103"/>
            <p:cNvSpPr/>
            <p:nvPr/>
          </p:nvSpPr>
          <p:spPr>
            <a:xfrm>
              <a:off x="1709738" y="524668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1709738" y="57642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1766888" y="6330950"/>
              <a:ext cx="419099" cy="527050"/>
            </a:xfrm>
            <a:custGeom>
              <a:pathLst>
                <a:path extrusionOk="0" h="120000" w="120000">
                  <a:moveTo>
                    <a:pt x="5454" y="119999"/>
                  </a:moveTo>
                  <a:lnTo>
                    <a:pt x="0" y="117831"/>
                  </a:lnTo>
                  <a:lnTo>
                    <a:pt x="20454" y="74457"/>
                  </a:lnTo>
                  <a:lnTo>
                    <a:pt x="115909" y="0"/>
                  </a:lnTo>
                  <a:lnTo>
                    <a:pt x="120000" y="4337"/>
                  </a:lnTo>
                  <a:lnTo>
                    <a:pt x="27272" y="77710"/>
                  </a:lnTo>
                  <a:lnTo>
                    <a:pt x="5454" y="119999"/>
                  </a:lnTo>
                  <a:close/>
                </a:path>
              </a:pathLst>
            </a:custGeom>
            <a:gradFill>
              <a:gsLst>
                <a:gs pos="0">
                  <a:schemeClr val="lt2"/>
                </a:gs>
                <a:gs pos="100000">
                  <a:srgbClr val="3B95DE"/>
                </a:gs>
              </a:gsLst>
              <a:lin ang="5400000" scaled="0"/>
            </a:gradFill>
            <a:ln>
              <a:noFill/>
            </a:ln>
          </p:spPr>
        </p:sp>
        <p:sp>
          <p:nvSpPr>
            <p:cNvPr id="106" name="Shape 106"/>
            <p:cNvSpPr/>
            <p:nvPr/>
          </p:nvSpPr>
          <p:spPr>
            <a:xfrm>
              <a:off x="2147888" y="6221412"/>
              <a:ext cx="157162" cy="147638"/>
            </a:xfrm>
            <a:custGeom>
              <a:pathLst>
                <a:path extrusionOk="0" h="120000" w="12000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504825" y="9525"/>
              <a:ext cx="233363" cy="5103813"/>
            </a:xfrm>
            <a:custGeom>
              <a:pathLst>
                <a:path extrusionOk="0" h="120000" w="120000">
                  <a:moveTo>
                    <a:pt x="107755" y="120000"/>
                  </a:moveTo>
                  <a:lnTo>
                    <a:pt x="105306" y="102793"/>
                  </a:lnTo>
                  <a:lnTo>
                    <a:pt x="0" y="70954"/>
                  </a:lnTo>
                  <a:lnTo>
                    <a:pt x="0" y="0"/>
                  </a:lnTo>
                  <a:lnTo>
                    <a:pt x="12244" y="0"/>
                  </a:lnTo>
                  <a:lnTo>
                    <a:pt x="12244" y="70842"/>
                  </a:lnTo>
                  <a:lnTo>
                    <a:pt x="117551" y="102793"/>
                  </a:lnTo>
                  <a:lnTo>
                    <a:pt x="120000" y="120000"/>
                  </a:lnTo>
                  <a:lnTo>
                    <a:pt x="107755" y="120000"/>
                  </a:lnTo>
                  <a:close/>
                </a:path>
              </a:pathLst>
            </a:custGeom>
            <a:gradFill>
              <a:gsLst>
                <a:gs pos="0">
                  <a:schemeClr val="lt2"/>
                </a:gs>
                <a:gs pos="100000">
                  <a:srgbClr val="3B95DE"/>
                </a:gs>
              </a:gsLst>
              <a:lin ang="5400000" scaled="0"/>
            </a:gradFill>
            <a:ln>
              <a:noFill/>
            </a:ln>
          </p:spPr>
        </p:sp>
        <p:sp>
          <p:nvSpPr>
            <p:cNvPr id="108" name="Shape 108"/>
            <p:cNvSpPr/>
            <p:nvPr/>
          </p:nvSpPr>
          <p:spPr>
            <a:xfrm>
              <a:off x="633412" y="5103812"/>
              <a:ext cx="185738" cy="185738"/>
            </a:xfrm>
            <a:custGeom>
              <a:pathLst>
                <a:path extrusionOk="0" h="120000" w="120000">
                  <a:moveTo>
                    <a:pt x="61538" y="120000"/>
                  </a:moveTo>
                  <a:cubicBezTo>
                    <a:pt x="27692" y="120000"/>
                    <a:pt x="0" y="92307"/>
                    <a:pt x="0" y="58461"/>
                  </a:cubicBezTo>
                  <a:cubicBezTo>
                    <a:pt x="0" y="27692"/>
                    <a:pt x="27692" y="0"/>
                    <a:pt x="61538" y="0"/>
                  </a:cubicBezTo>
                  <a:cubicBezTo>
                    <a:pt x="92307" y="0"/>
                    <a:pt x="120000" y="27692"/>
                    <a:pt x="120000" y="58461"/>
                  </a:cubicBezTo>
                  <a:cubicBezTo>
                    <a:pt x="120000" y="92307"/>
                    <a:pt x="92307" y="120000"/>
                    <a:pt x="61538" y="120000"/>
                  </a:cubicBezTo>
                  <a:close/>
                  <a:moveTo>
                    <a:pt x="61538" y="12307"/>
                  </a:moveTo>
                  <a:cubicBezTo>
                    <a:pt x="33846" y="12307"/>
                    <a:pt x="12307" y="33846"/>
                    <a:pt x="12307" y="58461"/>
                  </a:cubicBezTo>
                  <a:cubicBezTo>
                    <a:pt x="12307" y="86153"/>
                    <a:pt x="33846" y="107692"/>
                    <a:pt x="61538" y="107692"/>
                  </a:cubicBezTo>
                  <a:cubicBezTo>
                    <a:pt x="86153" y="107692"/>
                    <a:pt x="107692" y="86153"/>
                    <a:pt x="107692" y="58461"/>
                  </a:cubicBezTo>
                  <a:cubicBezTo>
                    <a:pt x="107692" y="33846"/>
                    <a:pt x="86153" y="12307"/>
                    <a:pt x="61538" y="12307"/>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grpSp>
      <p:sp>
        <p:nvSpPr>
          <p:cNvPr id="109" name="Shape 109"/>
          <p:cNvSpPr txBox="1"/>
          <p:nvPr>
            <p:ph type="ctrTitle"/>
          </p:nvPr>
        </p:nvSpPr>
        <p:spPr>
          <a:xfrm>
            <a:off x="1876424" y="1122362"/>
            <a:ext cx="8791575" cy="23876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48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0" name="Shape 110"/>
          <p:cNvSpPr txBox="1"/>
          <p:nvPr>
            <p:ph idx="1" type="subTitle"/>
          </p:nvPr>
        </p:nvSpPr>
        <p:spPr>
          <a:xfrm>
            <a:off x="1876424" y="3602037"/>
            <a:ext cx="8791575" cy="1655761"/>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2"/>
              </a:buClr>
              <a:buFont typeface="Arial"/>
              <a:buNone/>
              <a:defRPr b="0" i="0" sz="2000" u="none" cap="none" strike="noStrike">
                <a:solidFill>
                  <a:schemeClr val="lt2"/>
                </a:solidFill>
                <a:latin typeface="Questrial"/>
                <a:ea typeface="Questrial"/>
                <a:cs typeface="Questrial"/>
                <a:sym typeface="Questrial"/>
              </a:defRPr>
            </a:lvl1pPr>
            <a:lvl2pPr indent="0" lvl="1" marL="457200" marR="0" rtl="0" algn="ctr">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2pPr>
            <a:lvl3pPr indent="0" lvl="2" marL="914400" marR="0" rtl="0" algn="ctr">
              <a:lnSpc>
                <a:spcPct val="120000"/>
              </a:lnSpc>
              <a:spcBef>
                <a:spcPts val="500"/>
              </a:spcBef>
              <a:buClr>
                <a:schemeClr val="lt1"/>
              </a:buClr>
              <a:buFont typeface="Arial"/>
              <a:buNone/>
              <a:defRPr b="0" i="0" sz="1800" u="none" cap="none" strike="noStrike">
                <a:solidFill>
                  <a:schemeClr val="lt1"/>
                </a:solidFill>
                <a:latin typeface="Questrial"/>
                <a:ea typeface="Questrial"/>
                <a:cs typeface="Questrial"/>
                <a:sym typeface="Questrial"/>
              </a:defRPr>
            </a:lvl3pPr>
            <a:lvl4pPr indent="0" lvl="3" marL="13716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ctr">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111" name="Shape 111"/>
          <p:cNvSpPr txBox="1"/>
          <p:nvPr>
            <p:ph idx="10" type="dt"/>
          </p:nvPr>
        </p:nvSpPr>
        <p:spPr>
          <a:xfrm>
            <a:off x="7077510" y="5410201"/>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2" name="Shape 112"/>
          <p:cNvSpPr txBox="1"/>
          <p:nvPr>
            <p:ph idx="11" type="ftr"/>
          </p:nvPr>
        </p:nvSpPr>
        <p:spPr>
          <a:xfrm>
            <a:off x="1876424" y="5410201"/>
            <a:ext cx="5124886"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3" name="Shape 113"/>
          <p:cNvSpPr txBox="1"/>
          <p:nvPr>
            <p:ph idx="12" type="sldNum"/>
          </p:nvPr>
        </p:nvSpPr>
        <p:spPr>
          <a:xfrm>
            <a:off x="9896910" y="5410198"/>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65" name="Shape 165"/>
        <p:cNvGrpSpPr/>
        <p:nvPr/>
      </p:nvGrpSpPr>
      <p:grpSpPr>
        <a:xfrm>
          <a:off x="0" y="0"/>
          <a:ext cx="0" cy="0"/>
          <a:chOff x="0" y="0"/>
          <a:chExt cx="0" cy="0"/>
        </a:xfrm>
      </p:grpSpPr>
      <p:sp>
        <p:nvSpPr>
          <p:cNvPr id="166" name="Shape 166"/>
          <p:cNvSpPr txBox="1"/>
          <p:nvPr>
            <p:ph type="title"/>
          </p:nvPr>
        </p:nvSpPr>
        <p:spPr>
          <a:xfrm>
            <a:off x="1141409" y="4304664"/>
            <a:ext cx="9912355" cy="819355"/>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7" name="Shape 167"/>
          <p:cNvSpPr/>
          <p:nvPr>
            <p:ph idx="2" type="pic"/>
          </p:nvPr>
        </p:nvSpPr>
        <p:spPr>
          <a:xfrm>
            <a:off x="1141411" y="606425"/>
            <a:ext cx="9912353" cy="3299777"/>
          </a:xfrm>
          <a:prstGeom prst="round2DiagRect">
            <a:avLst>
              <a:gd fmla="val 4860" name="adj1"/>
              <a:gd fmla="val 0" name="adj2"/>
            </a:avLst>
          </a:prstGeom>
          <a:noFill/>
          <a:ln cap="sq" cmpd="sng" w="19050">
            <a:solidFill>
              <a:srgbClr val="B3FFFF">
                <a:alpha val="60000"/>
              </a:srgbClr>
            </a:solidFill>
            <a:prstDash val="solid"/>
            <a:miter/>
            <a:headEnd len="med" w="med" type="none"/>
            <a:tailEnd len="med" w="med" type="none"/>
          </a:ln>
          <a:effectLst>
            <a:outerShdw blurRad="88900" rotWithShape="0" algn="t" dir="5400000" dist="38100">
              <a:srgbClr val="000000">
                <a:alpha val="40000"/>
              </a:srgbClr>
            </a:outerShdw>
          </a:effectLst>
        </p:spPr>
        <p:txBody>
          <a:bodyPr anchorCtr="0" anchor="t" bIns="91425" lIns="91425" rIns="91425" tIns="91425"/>
          <a:lstStyle>
            <a:lvl1pPr indent="-228600" lvl="0" marL="228600" marR="0" rtl="0" algn="l">
              <a:lnSpc>
                <a:spcPct val="120000"/>
              </a:lnSpc>
              <a:spcBef>
                <a:spcPts val="1000"/>
              </a:spcBef>
              <a:buClr>
                <a:schemeClr val="lt1"/>
              </a:buClr>
              <a:buFont typeface="Arial"/>
              <a:buNone/>
              <a:defRPr b="0" i="0" sz="32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68" name="Shape 168"/>
          <p:cNvSpPr txBox="1"/>
          <p:nvPr>
            <p:ph idx="1" type="body"/>
          </p:nvPr>
        </p:nvSpPr>
        <p:spPr>
          <a:xfrm>
            <a:off x="1141363" y="5124019"/>
            <a:ext cx="9910858" cy="682471"/>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69" name="Shape 169"/>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70" name="Shape 170"/>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71" name="Shape 171"/>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72" name="Shape 172"/>
        <p:cNvGrpSpPr/>
        <p:nvPr/>
      </p:nvGrpSpPr>
      <p:grpSpPr>
        <a:xfrm>
          <a:off x="0" y="0"/>
          <a:ext cx="0" cy="0"/>
          <a:chOff x="0" y="0"/>
          <a:chExt cx="0" cy="0"/>
        </a:xfrm>
      </p:grpSpPr>
      <p:sp>
        <p:nvSpPr>
          <p:cNvPr id="173" name="Shape 173"/>
          <p:cNvSpPr txBox="1"/>
          <p:nvPr>
            <p:ph type="title"/>
          </p:nvPr>
        </p:nvSpPr>
        <p:spPr>
          <a:xfrm>
            <a:off x="1141455" y="609600"/>
            <a:ext cx="9905955" cy="34290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4" name="Shape 174"/>
          <p:cNvSpPr txBox="1"/>
          <p:nvPr>
            <p:ph idx="1" type="body"/>
          </p:nvPr>
        </p:nvSpPr>
        <p:spPr>
          <a:xfrm>
            <a:off x="1141409" y="4419598"/>
            <a:ext cx="9904458" cy="1371598"/>
          </a:xfrm>
          <a:prstGeom prst="rect">
            <a:avLst/>
          </a:prstGeom>
          <a:noFill/>
          <a:ln>
            <a:noFill/>
          </a:ln>
        </p:spPr>
        <p:txBody>
          <a:bodyPr anchorCtr="0" anchor="ctr" bIns="91425" lIns="91425" rIns="91425" tIns="91425"/>
          <a:lstStyle>
            <a:lvl1pPr indent="0" lvl="0" marL="0" marR="0" rtl="0" algn="l">
              <a:lnSpc>
                <a:spcPct val="120000"/>
              </a:lnSpc>
              <a:spcBef>
                <a:spcPts val="1000"/>
              </a:spcBef>
              <a:buClr>
                <a:schemeClr val="lt1"/>
              </a:buClr>
              <a:buFont typeface="Arial"/>
              <a:buNone/>
              <a:defRPr b="0" i="0" sz="18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75" name="Shape 175"/>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76" name="Shape 176"/>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77" name="Shape 177"/>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78" name="Shape 178"/>
        <p:cNvGrpSpPr/>
        <p:nvPr/>
      </p:nvGrpSpPr>
      <p:grpSpPr>
        <a:xfrm>
          <a:off x="0" y="0"/>
          <a:ext cx="0" cy="0"/>
          <a:chOff x="0" y="0"/>
          <a:chExt cx="0" cy="0"/>
        </a:xfrm>
      </p:grpSpPr>
      <p:sp>
        <p:nvSpPr>
          <p:cNvPr id="179" name="Shape 179"/>
          <p:cNvSpPr txBox="1"/>
          <p:nvPr>
            <p:ph type="title"/>
          </p:nvPr>
        </p:nvSpPr>
        <p:spPr>
          <a:xfrm>
            <a:off x="1446212" y="609599"/>
            <a:ext cx="9302752" cy="274842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0" name="Shape 180"/>
          <p:cNvSpPr txBox="1"/>
          <p:nvPr>
            <p:ph idx="1" type="body"/>
          </p:nvPr>
        </p:nvSpPr>
        <p:spPr>
          <a:xfrm>
            <a:off x="1720643" y="3365557"/>
            <a:ext cx="8752299" cy="548967"/>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81" name="Shape 181"/>
          <p:cNvSpPr txBox="1"/>
          <p:nvPr>
            <p:ph idx="2" type="body"/>
          </p:nvPr>
        </p:nvSpPr>
        <p:spPr>
          <a:xfrm>
            <a:off x="1141411" y="4309919"/>
            <a:ext cx="9906002" cy="1489496"/>
          </a:xfrm>
          <a:prstGeom prst="rect">
            <a:avLst/>
          </a:prstGeom>
          <a:noFill/>
          <a:ln>
            <a:noFill/>
          </a:ln>
        </p:spPr>
        <p:txBody>
          <a:bodyPr anchorCtr="0" anchor="ctr" bIns="91425" lIns="91425" rIns="91425" tIns="91425"/>
          <a:lstStyle>
            <a:lvl1pPr indent="0" lvl="0" marL="0" marR="0" rtl="0" algn="l">
              <a:lnSpc>
                <a:spcPct val="120000"/>
              </a:lnSpc>
              <a:spcBef>
                <a:spcPts val="1000"/>
              </a:spcBef>
              <a:buClr>
                <a:schemeClr val="lt1"/>
              </a:buClr>
              <a:buFont typeface="Arial"/>
              <a:buNone/>
              <a:defRPr b="0" i="0" sz="18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82" name="Shape 182"/>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83" name="Shape 183"/>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84" name="Shape 184"/>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
        <p:nvSpPr>
          <p:cNvPr id="185" name="Shape 185"/>
          <p:cNvSpPr txBox="1"/>
          <p:nvPr/>
        </p:nvSpPr>
        <p:spPr>
          <a:xfrm>
            <a:off x="903512" y="732393"/>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Questrial"/>
              <a:buNone/>
            </a:pPr>
            <a:r>
              <a:rPr b="0" i="0" lang="en-US" sz="8000" u="none" cap="none" strike="noStrike">
                <a:solidFill>
                  <a:schemeClr val="lt1"/>
                </a:solidFill>
                <a:latin typeface="Questrial"/>
                <a:ea typeface="Questrial"/>
                <a:cs typeface="Questrial"/>
                <a:sym typeface="Questrial"/>
              </a:rPr>
              <a:t>“</a:t>
            </a:r>
          </a:p>
        </p:txBody>
      </p:sp>
      <p:sp>
        <p:nvSpPr>
          <p:cNvPr id="186" name="Shape 186"/>
          <p:cNvSpPr txBox="1"/>
          <p:nvPr/>
        </p:nvSpPr>
        <p:spPr>
          <a:xfrm>
            <a:off x="10537370" y="2764972"/>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Questrial"/>
              <a:buNone/>
            </a:pPr>
            <a:r>
              <a:rPr b="0" i="0" lang="en-US" sz="8000" u="none" cap="none" strike="noStrike">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87" name="Shape 187"/>
        <p:cNvGrpSpPr/>
        <p:nvPr/>
      </p:nvGrpSpPr>
      <p:grpSpPr>
        <a:xfrm>
          <a:off x="0" y="0"/>
          <a:ext cx="0" cy="0"/>
          <a:chOff x="0" y="0"/>
          <a:chExt cx="0" cy="0"/>
        </a:xfrm>
      </p:grpSpPr>
      <p:sp>
        <p:nvSpPr>
          <p:cNvPr id="188" name="Shape 188"/>
          <p:cNvSpPr txBox="1"/>
          <p:nvPr>
            <p:ph type="title"/>
          </p:nvPr>
        </p:nvSpPr>
        <p:spPr>
          <a:xfrm>
            <a:off x="1141409" y="2134041"/>
            <a:ext cx="9906000" cy="2511834"/>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9" name="Shape 189"/>
          <p:cNvSpPr txBox="1"/>
          <p:nvPr>
            <p:ph idx="1" type="body"/>
          </p:nvPr>
        </p:nvSpPr>
        <p:spPr>
          <a:xfrm>
            <a:off x="1141363" y="4657655"/>
            <a:ext cx="9904505" cy="1140643"/>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8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90" name="Shape 190"/>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91" name="Shape 191"/>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92" name="Shape 192"/>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93" name="Shape 193"/>
        <p:cNvGrpSpPr/>
        <p:nvPr/>
      </p:nvGrpSpPr>
      <p:grpSpPr>
        <a:xfrm>
          <a:off x="0" y="0"/>
          <a:ext cx="0" cy="0"/>
          <a:chOff x="0" y="0"/>
          <a:chExt cx="0" cy="0"/>
        </a:xfrm>
      </p:grpSpPr>
      <p:sp>
        <p:nvSpPr>
          <p:cNvPr id="194" name="Shape 194"/>
          <p:cNvSpPr txBox="1"/>
          <p:nvPr>
            <p:ph type="title"/>
          </p:nvPr>
        </p:nvSpPr>
        <p:spPr>
          <a:xfrm>
            <a:off x="1141412" y="609600"/>
            <a:ext cx="9905997" cy="190499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5" name="Shape 195"/>
          <p:cNvSpPr txBox="1"/>
          <p:nvPr>
            <p:ph idx="1" type="body"/>
          </p:nvPr>
        </p:nvSpPr>
        <p:spPr>
          <a:xfrm>
            <a:off x="1141409" y="2674463"/>
            <a:ext cx="3196899" cy="685799"/>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96" name="Shape 196"/>
          <p:cNvSpPr txBox="1"/>
          <p:nvPr>
            <p:ph idx="2" type="body"/>
          </p:nvPr>
        </p:nvSpPr>
        <p:spPr>
          <a:xfrm>
            <a:off x="1127917" y="3360262"/>
            <a:ext cx="3208734" cy="2430935"/>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97" name="Shape 197"/>
          <p:cNvSpPr txBox="1"/>
          <p:nvPr>
            <p:ph idx="3" type="body"/>
          </p:nvPr>
        </p:nvSpPr>
        <p:spPr>
          <a:xfrm>
            <a:off x="4514766" y="2677634"/>
            <a:ext cx="3184385" cy="685799"/>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98" name="Shape 198"/>
          <p:cNvSpPr txBox="1"/>
          <p:nvPr>
            <p:ph idx="4" type="body"/>
          </p:nvPr>
        </p:nvSpPr>
        <p:spPr>
          <a:xfrm>
            <a:off x="4504212" y="3363435"/>
            <a:ext cx="3195829" cy="2430935"/>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99" name="Shape 199"/>
          <p:cNvSpPr txBox="1"/>
          <p:nvPr>
            <p:ph idx="5" type="body"/>
          </p:nvPr>
        </p:nvSpPr>
        <p:spPr>
          <a:xfrm>
            <a:off x="7852442" y="2674463"/>
            <a:ext cx="3194967" cy="685799"/>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200" name="Shape 200"/>
          <p:cNvSpPr txBox="1"/>
          <p:nvPr>
            <p:ph idx="6" type="body"/>
          </p:nvPr>
        </p:nvSpPr>
        <p:spPr>
          <a:xfrm>
            <a:off x="7852442" y="3360262"/>
            <a:ext cx="3194967" cy="2430935"/>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201" name="Shape 201"/>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02" name="Shape 202"/>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03" name="Shape 203"/>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204" name="Shape 204"/>
        <p:cNvGrpSpPr/>
        <p:nvPr/>
      </p:nvGrpSpPr>
      <p:grpSpPr>
        <a:xfrm>
          <a:off x="0" y="0"/>
          <a:ext cx="0" cy="0"/>
          <a:chOff x="0" y="0"/>
          <a:chExt cx="0" cy="0"/>
        </a:xfrm>
      </p:grpSpPr>
      <p:sp>
        <p:nvSpPr>
          <p:cNvPr id="205" name="Shape 205"/>
          <p:cNvSpPr txBox="1"/>
          <p:nvPr>
            <p:ph type="title"/>
          </p:nvPr>
        </p:nvSpPr>
        <p:spPr>
          <a:xfrm>
            <a:off x="1141411" y="609600"/>
            <a:ext cx="9905998" cy="190499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6" name="Shape 206"/>
          <p:cNvSpPr txBox="1"/>
          <p:nvPr>
            <p:ph idx="1" type="body"/>
          </p:nvPr>
        </p:nvSpPr>
        <p:spPr>
          <a:xfrm>
            <a:off x="1141412" y="4404596"/>
            <a:ext cx="3195240" cy="57626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207" name="Shape 207"/>
          <p:cNvSpPr/>
          <p:nvPr>
            <p:ph idx="2" type="pic"/>
          </p:nvPr>
        </p:nvSpPr>
        <p:spPr>
          <a:xfrm>
            <a:off x="1141412" y="2666998"/>
            <a:ext cx="3195240" cy="1524000"/>
          </a:xfrm>
          <a:prstGeom prst="round2DiagRect">
            <a:avLst>
              <a:gd fmla="val 16667" name="adj1"/>
              <a:gd fmla="val 0" name="adj2"/>
            </a:avLst>
          </a:prstGeom>
          <a:noFill/>
          <a:ln cap="sq" cmpd="sng" w="19050">
            <a:solidFill>
              <a:srgbClr val="B3FFFF">
                <a:alpha val="60000"/>
              </a:srgbClr>
            </a:solidFill>
            <a:prstDash val="solid"/>
            <a:miter/>
            <a:headEnd len="med" w="med" type="none"/>
            <a:tailEnd len="med" w="med" type="none"/>
          </a:ln>
          <a:effectLst>
            <a:outerShdw blurRad="88900" rotWithShape="0" algn="t" dir="5400000" dist="38100">
              <a:srgbClr val="000000">
                <a:alpha val="40000"/>
              </a:srgbClr>
            </a:outerShdw>
          </a:effectLst>
        </p:spPr>
        <p:txBody>
          <a:bodyPr anchorCtr="0" anchor="t" bIns="91425" lIns="91425" rIns="91425" tIns="91425"/>
          <a:lstStyle>
            <a:lvl1pPr indent="-228600" lvl="0" marL="228600" marR="0" rtl="0" algn="l">
              <a:lnSpc>
                <a:spcPct val="12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08" name="Shape 208"/>
          <p:cNvSpPr txBox="1"/>
          <p:nvPr>
            <p:ph idx="3" type="body"/>
          </p:nvPr>
        </p:nvSpPr>
        <p:spPr>
          <a:xfrm>
            <a:off x="1141412" y="4980857"/>
            <a:ext cx="3195240" cy="817842"/>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209" name="Shape 209"/>
          <p:cNvSpPr txBox="1"/>
          <p:nvPr>
            <p:ph idx="4" type="body"/>
          </p:nvPr>
        </p:nvSpPr>
        <p:spPr>
          <a:xfrm>
            <a:off x="4489053" y="4404596"/>
            <a:ext cx="3200399" cy="57626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210" name="Shape 210"/>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a:headEnd len="med" w="med" type="none"/>
            <a:tailEnd len="med" w="med" type="none"/>
          </a:ln>
          <a:effectLst>
            <a:outerShdw blurRad="88900" rotWithShape="0" algn="t" dir="5400000" dist="38100">
              <a:srgbClr val="000000">
                <a:alpha val="40000"/>
              </a:srgbClr>
            </a:outerShdw>
          </a:effectLst>
        </p:spPr>
        <p:txBody>
          <a:bodyPr anchorCtr="0" anchor="t" bIns="91425" lIns="91425" rIns="91425" tIns="91425"/>
          <a:lstStyle>
            <a:lvl1pPr indent="-228600" lvl="0" marL="228600" marR="0" rtl="0" algn="l">
              <a:lnSpc>
                <a:spcPct val="12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1" name="Shape 211"/>
          <p:cNvSpPr txBox="1"/>
          <p:nvPr>
            <p:ph idx="6" type="body"/>
          </p:nvPr>
        </p:nvSpPr>
        <p:spPr>
          <a:xfrm>
            <a:off x="4487592" y="4980857"/>
            <a:ext cx="3200399" cy="810342"/>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212" name="Shape 212"/>
          <p:cNvSpPr txBox="1"/>
          <p:nvPr>
            <p:ph idx="7" type="body"/>
          </p:nvPr>
        </p:nvSpPr>
        <p:spPr>
          <a:xfrm>
            <a:off x="7852567" y="4404594"/>
            <a:ext cx="3190740" cy="57626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213" name="Shape 213"/>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a:headEnd len="med" w="med" type="none"/>
            <a:tailEnd len="med" w="med" type="none"/>
          </a:ln>
          <a:effectLst>
            <a:outerShdw blurRad="88900" rotWithShape="0" algn="t" dir="5400000" dist="38100">
              <a:srgbClr val="000000">
                <a:alpha val="40000"/>
              </a:srgbClr>
            </a:outerShdw>
          </a:effectLst>
        </p:spPr>
        <p:txBody>
          <a:bodyPr anchorCtr="0" anchor="t" bIns="91425" lIns="91425" rIns="91425" tIns="91425"/>
          <a:lstStyle>
            <a:lvl1pPr indent="-228600" lvl="0" marL="228600" marR="0" rtl="0" algn="l">
              <a:lnSpc>
                <a:spcPct val="12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4" name="Shape 214"/>
          <p:cNvSpPr txBox="1"/>
          <p:nvPr>
            <p:ph idx="9" type="body"/>
          </p:nvPr>
        </p:nvSpPr>
        <p:spPr>
          <a:xfrm>
            <a:off x="7852442" y="4980853"/>
            <a:ext cx="3194967" cy="810344"/>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215" name="Shape 215"/>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16" name="Shape 216"/>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17" name="Shape 217"/>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18" name="Shape 218"/>
        <p:cNvGrpSpPr/>
        <p:nvPr/>
      </p:nvGrpSpPr>
      <p:grpSpPr>
        <a:xfrm>
          <a:off x="0" y="0"/>
          <a:ext cx="0" cy="0"/>
          <a:chOff x="0" y="0"/>
          <a:chExt cx="0" cy="0"/>
        </a:xfrm>
      </p:grpSpPr>
      <p:sp>
        <p:nvSpPr>
          <p:cNvPr id="219" name="Shape 219"/>
          <p:cNvSpPr txBox="1"/>
          <p:nvPr>
            <p:ph type="title"/>
          </p:nvPr>
        </p:nvSpPr>
        <p:spPr>
          <a:xfrm>
            <a:off x="1141412" y="618518"/>
            <a:ext cx="9905997" cy="147857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0" name="Shape 220"/>
          <p:cNvSpPr txBox="1"/>
          <p:nvPr>
            <p:ph idx="1" type="body"/>
          </p:nvPr>
        </p:nvSpPr>
        <p:spPr>
          <a:xfrm rot="5400000">
            <a:off x="4323554" y="-932655"/>
            <a:ext cx="3541713" cy="9905998"/>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21" name="Shape 221"/>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22" name="Shape 222"/>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23" name="Shape 223"/>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24" name="Shape 224"/>
        <p:cNvGrpSpPr/>
        <p:nvPr/>
      </p:nvGrpSpPr>
      <p:grpSpPr>
        <a:xfrm>
          <a:off x="0" y="0"/>
          <a:ext cx="0" cy="0"/>
          <a:chOff x="0" y="0"/>
          <a:chExt cx="0" cy="0"/>
        </a:xfrm>
      </p:grpSpPr>
      <p:sp>
        <p:nvSpPr>
          <p:cNvPr id="225" name="Shape 225"/>
          <p:cNvSpPr txBox="1"/>
          <p:nvPr>
            <p:ph type="title"/>
          </p:nvPr>
        </p:nvSpPr>
        <p:spPr>
          <a:xfrm rot="5400000">
            <a:off x="7454104" y="2197894"/>
            <a:ext cx="5181601" cy="200501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6" name="Shape 226"/>
          <p:cNvSpPr txBox="1"/>
          <p:nvPr>
            <p:ph idx="1" type="body"/>
          </p:nvPr>
        </p:nvSpPr>
        <p:spPr>
          <a:xfrm rot="5400000">
            <a:off x="2424904" y="-673895"/>
            <a:ext cx="5181601" cy="7748589"/>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27" name="Shape 227"/>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28" name="Shape 228"/>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29" name="Shape 229"/>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14" name="Shape 114"/>
        <p:cNvGrpSpPr/>
        <p:nvPr/>
      </p:nvGrpSpPr>
      <p:grpSpPr>
        <a:xfrm>
          <a:off x="0" y="0"/>
          <a:ext cx="0" cy="0"/>
          <a:chOff x="0" y="0"/>
          <a:chExt cx="0" cy="0"/>
        </a:xfrm>
      </p:grpSpPr>
      <p:sp>
        <p:nvSpPr>
          <p:cNvPr id="115" name="Shape 115"/>
          <p:cNvSpPr txBox="1"/>
          <p:nvPr>
            <p:ph type="title"/>
          </p:nvPr>
        </p:nvSpPr>
        <p:spPr>
          <a:xfrm>
            <a:off x="1141412" y="618518"/>
            <a:ext cx="9905997" cy="147857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6" name="Shape 116"/>
          <p:cNvSpPr txBox="1"/>
          <p:nvPr>
            <p:ph idx="1" type="body"/>
          </p:nvPr>
        </p:nvSpPr>
        <p:spPr>
          <a:xfrm>
            <a:off x="1141412" y="2249486"/>
            <a:ext cx="9905998" cy="3541713"/>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17" name="Shape 117"/>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8" name="Shape 118"/>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9" name="Shape 119"/>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0" name="Shape 120"/>
        <p:cNvGrpSpPr/>
        <p:nvPr/>
      </p:nvGrpSpPr>
      <p:grpSpPr>
        <a:xfrm>
          <a:off x="0" y="0"/>
          <a:ext cx="0" cy="0"/>
          <a:chOff x="0" y="0"/>
          <a:chExt cx="0" cy="0"/>
        </a:xfrm>
      </p:grpSpPr>
      <p:sp>
        <p:nvSpPr>
          <p:cNvPr id="121" name="Shape 121"/>
          <p:cNvSpPr txBox="1"/>
          <p:nvPr>
            <p:ph type="title"/>
          </p:nvPr>
        </p:nvSpPr>
        <p:spPr>
          <a:xfrm>
            <a:off x="1141411" y="1419225"/>
            <a:ext cx="9906000" cy="28527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2" name="Shape 122"/>
          <p:cNvSpPr txBox="1"/>
          <p:nvPr>
            <p:ph idx="1" type="body"/>
          </p:nvPr>
        </p:nvSpPr>
        <p:spPr>
          <a:xfrm>
            <a:off x="1141411" y="4424362"/>
            <a:ext cx="9906000" cy="1374775"/>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8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8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123" name="Shape 123"/>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24" name="Shape 124"/>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25" name="Shape 125"/>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26" name="Shape 126"/>
        <p:cNvGrpSpPr/>
        <p:nvPr/>
      </p:nvGrpSpPr>
      <p:grpSpPr>
        <a:xfrm>
          <a:off x="0" y="0"/>
          <a:ext cx="0" cy="0"/>
          <a:chOff x="0" y="0"/>
          <a:chExt cx="0" cy="0"/>
        </a:xfrm>
      </p:grpSpPr>
      <p:sp>
        <p:nvSpPr>
          <p:cNvPr id="127" name="Shape 127"/>
          <p:cNvSpPr txBox="1"/>
          <p:nvPr>
            <p:ph type="title"/>
          </p:nvPr>
        </p:nvSpPr>
        <p:spPr>
          <a:xfrm>
            <a:off x="1141412" y="618518"/>
            <a:ext cx="9905997" cy="147857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8" name="Shape 128"/>
          <p:cNvSpPr txBox="1"/>
          <p:nvPr>
            <p:ph idx="1" type="body"/>
          </p:nvPr>
        </p:nvSpPr>
        <p:spPr>
          <a:xfrm>
            <a:off x="1141409" y="2249485"/>
            <a:ext cx="4878388" cy="3541713"/>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29" name="Shape 129"/>
          <p:cNvSpPr txBox="1"/>
          <p:nvPr>
            <p:ph idx="2" type="body"/>
          </p:nvPr>
        </p:nvSpPr>
        <p:spPr>
          <a:xfrm>
            <a:off x="6172200" y="2249485"/>
            <a:ext cx="4875211" cy="3541713"/>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30" name="Shape 130"/>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1" name="Shape 131"/>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2" name="Shape 132"/>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33" name="Shape 133"/>
        <p:cNvGrpSpPr/>
        <p:nvPr/>
      </p:nvGrpSpPr>
      <p:grpSpPr>
        <a:xfrm>
          <a:off x="0" y="0"/>
          <a:ext cx="0" cy="0"/>
          <a:chOff x="0" y="0"/>
          <a:chExt cx="0" cy="0"/>
        </a:xfrm>
      </p:grpSpPr>
      <p:sp>
        <p:nvSpPr>
          <p:cNvPr id="134" name="Shape 134"/>
          <p:cNvSpPr txBox="1"/>
          <p:nvPr>
            <p:ph type="title"/>
          </p:nvPr>
        </p:nvSpPr>
        <p:spPr>
          <a:xfrm>
            <a:off x="1141411" y="619125"/>
            <a:ext cx="9906000" cy="147796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5" name="Shape 135"/>
          <p:cNvSpPr txBox="1"/>
          <p:nvPr>
            <p:ph idx="1" type="body"/>
          </p:nvPr>
        </p:nvSpPr>
        <p:spPr>
          <a:xfrm>
            <a:off x="1370019" y="2249485"/>
            <a:ext cx="4649783"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36" name="Shape 136"/>
          <p:cNvSpPr txBox="1"/>
          <p:nvPr>
            <p:ph idx="2" type="body"/>
          </p:nvPr>
        </p:nvSpPr>
        <p:spPr>
          <a:xfrm>
            <a:off x="1141409" y="3073397"/>
            <a:ext cx="4878391" cy="2717801"/>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37" name="Shape 137"/>
          <p:cNvSpPr txBox="1"/>
          <p:nvPr>
            <p:ph idx="3" type="body"/>
          </p:nvPr>
        </p:nvSpPr>
        <p:spPr>
          <a:xfrm>
            <a:off x="6400807" y="2249484"/>
            <a:ext cx="4646602"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38" name="Shape 138"/>
          <p:cNvSpPr txBox="1"/>
          <p:nvPr>
            <p:ph idx="4" type="body"/>
          </p:nvPr>
        </p:nvSpPr>
        <p:spPr>
          <a:xfrm>
            <a:off x="6172200" y="3073397"/>
            <a:ext cx="4875209" cy="2717801"/>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39" name="Shape 139"/>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0" name="Shape 140"/>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1" name="Shape 141"/>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2" name="Shape 142"/>
        <p:cNvGrpSpPr/>
        <p:nvPr/>
      </p:nvGrpSpPr>
      <p:grpSpPr>
        <a:xfrm>
          <a:off x="0" y="0"/>
          <a:ext cx="0" cy="0"/>
          <a:chOff x="0" y="0"/>
          <a:chExt cx="0" cy="0"/>
        </a:xfrm>
      </p:grpSpPr>
      <p:sp>
        <p:nvSpPr>
          <p:cNvPr id="143" name="Shape 143"/>
          <p:cNvSpPr txBox="1"/>
          <p:nvPr>
            <p:ph type="title"/>
          </p:nvPr>
        </p:nvSpPr>
        <p:spPr>
          <a:xfrm>
            <a:off x="1141412" y="618518"/>
            <a:ext cx="9905997" cy="147857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4" name="Shape 144"/>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5" name="Shape 145"/>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6" name="Shape 146"/>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7" name="Shape 147"/>
        <p:cNvGrpSpPr/>
        <p:nvPr/>
      </p:nvGrpSpPr>
      <p:grpSpPr>
        <a:xfrm>
          <a:off x="0" y="0"/>
          <a:ext cx="0" cy="0"/>
          <a:chOff x="0" y="0"/>
          <a:chExt cx="0" cy="0"/>
        </a:xfrm>
      </p:grpSpPr>
      <p:sp>
        <p:nvSpPr>
          <p:cNvPr id="148" name="Shape 148"/>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9" name="Shape 149"/>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50" name="Shape 150"/>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51" name="Shape 151"/>
        <p:cNvGrpSpPr/>
        <p:nvPr/>
      </p:nvGrpSpPr>
      <p:grpSpPr>
        <a:xfrm>
          <a:off x="0" y="0"/>
          <a:ext cx="0" cy="0"/>
          <a:chOff x="0" y="0"/>
          <a:chExt cx="0" cy="0"/>
        </a:xfrm>
      </p:grpSpPr>
      <p:sp>
        <p:nvSpPr>
          <p:cNvPr id="152" name="Shape 152"/>
          <p:cNvSpPr txBox="1"/>
          <p:nvPr>
            <p:ph type="title"/>
          </p:nvPr>
        </p:nvSpPr>
        <p:spPr>
          <a:xfrm>
            <a:off x="1146704" y="609600"/>
            <a:ext cx="3856037" cy="1639883"/>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3" name="Shape 153"/>
          <p:cNvSpPr txBox="1"/>
          <p:nvPr>
            <p:ph idx="1" type="body"/>
          </p:nvPr>
        </p:nvSpPr>
        <p:spPr>
          <a:xfrm>
            <a:off x="5156200" y="592666"/>
            <a:ext cx="5891208" cy="5198534"/>
          </a:xfrm>
          <a:prstGeom prst="rect">
            <a:avLst/>
          </a:prstGeom>
          <a:noFill/>
          <a:ln>
            <a:noFill/>
          </a:ln>
        </p:spPr>
        <p:txBody>
          <a:bodyPr anchorCtr="0" anchor="ctr"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54" name="Shape 154"/>
          <p:cNvSpPr txBox="1"/>
          <p:nvPr>
            <p:ph idx="2" type="body"/>
          </p:nvPr>
        </p:nvSpPr>
        <p:spPr>
          <a:xfrm>
            <a:off x="1146704" y="2249485"/>
            <a:ext cx="3856037" cy="3541713"/>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55" name="Shape 155"/>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56" name="Shape 156"/>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57" name="Shape 157"/>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58" name="Shape 158"/>
        <p:cNvGrpSpPr/>
        <p:nvPr/>
      </p:nvGrpSpPr>
      <p:grpSpPr>
        <a:xfrm>
          <a:off x="0" y="0"/>
          <a:ext cx="0" cy="0"/>
          <a:chOff x="0" y="0"/>
          <a:chExt cx="0" cy="0"/>
        </a:xfrm>
      </p:grpSpPr>
      <p:sp>
        <p:nvSpPr>
          <p:cNvPr id="159" name="Shape 159"/>
          <p:cNvSpPr txBox="1"/>
          <p:nvPr>
            <p:ph type="title"/>
          </p:nvPr>
        </p:nvSpPr>
        <p:spPr>
          <a:xfrm>
            <a:off x="1141412" y="609600"/>
            <a:ext cx="5934507" cy="1639885"/>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0" name="Shape 160"/>
          <p:cNvSpPr/>
          <p:nvPr>
            <p:ph idx="2" type="pic"/>
          </p:nvPr>
        </p:nvSpPr>
        <p:spPr>
          <a:xfrm>
            <a:off x="7380721" y="609600"/>
            <a:ext cx="3666689" cy="5181599"/>
          </a:xfrm>
          <a:prstGeom prst="round2DiagRect">
            <a:avLst>
              <a:gd fmla="val 5608" name="adj1"/>
              <a:gd fmla="val 0" name="adj2"/>
            </a:avLst>
          </a:prstGeom>
          <a:noFill/>
          <a:ln cap="sq" cmpd="sng" w="19050">
            <a:solidFill>
              <a:srgbClr val="B3FFFF">
                <a:alpha val="60000"/>
              </a:srgbClr>
            </a:solidFill>
            <a:prstDash val="solid"/>
            <a:miter/>
            <a:headEnd len="med" w="med" type="none"/>
            <a:tailEnd len="med" w="med" type="none"/>
          </a:ln>
          <a:effectLst>
            <a:outerShdw blurRad="88900" rotWithShape="0" algn="t" dir="5400000" dist="38100">
              <a:srgbClr val="000000">
                <a:alpha val="40000"/>
              </a:srgbClr>
            </a:outerShdw>
          </a:effectLst>
        </p:spPr>
        <p:txBody>
          <a:bodyPr anchorCtr="0" anchor="t" bIns="91425" lIns="91425" rIns="91425" tIns="91425"/>
          <a:lstStyle>
            <a:lvl1pPr indent="0" lvl="0" marL="0" marR="0" rtl="0" algn="l">
              <a:lnSpc>
                <a:spcPct val="120000"/>
              </a:lnSpc>
              <a:spcBef>
                <a:spcPts val="1000"/>
              </a:spcBef>
              <a:buClr>
                <a:schemeClr val="lt1"/>
              </a:buClr>
              <a:buFont typeface="Arial"/>
              <a:buNone/>
              <a:defRPr b="0" i="0" sz="32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28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24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9pPr>
          </a:lstStyle>
          <a:p/>
        </p:txBody>
      </p:sp>
      <p:sp>
        <p:nvSpPr>
          <p:cNvPr id="161" name="Shape 161"/>
          <p:cNvSpPr txBox="1"/>
          <p:nvPr>
            <p:ph idx="1" type="body"/>
          </p:nvPr>
        </p:nvSpPr>
        <p:spPr>
          <a:xfrm>
            <a:off x="1141409" y="2249485"/>
            <a:ext cx="5934510" cy="3541713"/>
          </a:xfrm>
          <a:prstGeom prst="rect">
            <a:avLst/>
          </a:prstGeom>
          <a:noFill/>
          <a:ln>
            <a:noFill/>
          </a:ln>
        </p:spPr>
        <p:txBody>
          <a:bodyPr anchorCtr="0" anchor="t" bIns="91425" lIns="91425" rIns="91425" tIns="91425"/>
          <a:lstStyle>
            <a:lvl1pPr indent="0" lvl="0" marL="0" marR="0" rtl="0" algn="l">
              <a:lnSpc>
                <a:spcPct val="12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12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12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12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62" name="Shape 162"/>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63" name="Shape 163"/>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64" name="Shape 164"/>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1.png"/><Relationship Id="rId2" Type="http://schemas.openxmlformats.org/officeDocument/2006/relationships/image" Target="../media/image0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pic>
        <p:nvPicPr>
          <p:cNvPr descr="\\DROBO-FS\QuickDrops\JB\PPTX NG\Droplets\LightingOverlay.png" id="6" name="Shape 6"/>
          <p:cNvPicPr preferRelativeResize="0"/>
          <p:nvPr/>
        </p:nvPicPr>
        <p:blipFill rotWithShape="1">
          <a:blip r:embed="rId2">
            <a:alphaModFix amt="30000"/>
          </a:blip>
          <a:srcRect b="0" l="0" r="0" t="0"/>
          <a:stretch/>
        </p:blipFill>
        <p:spPr>
          <a:xfrm>
            <a:off x="0" y="0"/>
            <a:ext cx="12192003" cy="6858000"/>
          </a:xfrm>
          <a:prstGeom prst="rect">
            <a:avLst/>
          </a:prstGeom>
          <a:noFill/>
          <a:ln>
            <a:noFill/>
          </a:ln>
        </p:spPr>
      </p:pic>
      <p:grpSp>
        <p:nvGrpSpPr>
          <p:cNvPr id="7" name="Shape 7"/>
          <p:cNvGrpSpPr/>
          <p:nvPr/>
        </p:nvGrpSpPr>
        <p:grpSpPr>
          <a:xfrm>
            <a:off x="-14288" y="0"/>
            <a:ext cx="12053888" cy="6858000"/>
            <a:chOff x="-14288" y="0"/>
            <a:chExt cx="12053888" cy="6858000"/>
          </a:xfrm>
        </p:grpSpPr>
        <p:grpSp>
          <p:nvGrpSpPr>
            <p:cNvPr id="8" name="Shape 8"/>
            <p:cNvGrpSpPr/>
            <p:nvPr/>
          </p:nvGrpSpPr>
          <p:grpSpPr>
            <a:xfrm>
              <a:off x="-14288" y="0"/>
              <a:ext cx="1220788" cy="6858000"/>
              <a:chOff x="-14288" y="0"/>
              <a:chExt cx="1220788" cy="6858000"/>
            </a:xfrm>
          </p:grpSpPr>
          <p:sp>
            <p:nvSpPr>
              <p:cNvPr id="9" name="Shape 9"/>
              <p:cNvSpPr/>
              <p:nvPr/>
            </p:nvSpPr>
            <p:spPr>
              <a:xfrm>
                <a:off x="114300" y="4763"/>
                <a:ext cx="23813" cy="2181224"/>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33336" y="2176463"/>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8575" y="4021137"/>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200025" y="4763"/>
                <a:ext cx="369888" cy="1811337"/>
              </a:xfrm>
              <a:custGeom>
                <a:pathLst>
                  <a:path extrusionOk="0" h="120000" w="120000">
                    <a:moveTo>
                      <a:pt x="112274" y="120000"/>
                    </a:moveTo>
                    <a:lnTo>
                      <a:pt x="0" y="65836"/>
                    </a:lnTo>
                    <a:lnTo>
                      <a:pt x="0" y="0"/>
                    </a:lnTo>
                    <a:lnTo>
                      <a:pt x="7725" y="0"/>
                    </a:lnTo>
                    <a:lnTo>
                      <a:pt x="7725" y="65521"/>
                    </a:lnTo>
                    <a:lnTo>
                      <a:pt x="120000" y="119368"/>
                    </a:lnTo>
                    <a:lnTo>
                      <a:pt x="112274" y="120000"/>
                    </a:lnTo>
                    <a:close/>
                  </a:path>
                </a:pathLst>
              </a:custGeom>
              <a:gradFill>
                <a:gsLst>
                  <a:gs pos="0">
                    <a:schemeClr val="lt2"/>
                  </a:gs>
                  <a:gs pos="100000">
                    <a:srgbClr val="3B95DE"/>
                  </a:gs>
                </a:gsLst>
                <a:lin ang="5400000" scaled="0"/>
              </a:gradFill>
              <a:ln>
                <a:noFill/>
              </a:ln>
            </p:spPr>
          </p:sp>
          <p:sp>
            <p:nvSpPr>
              <p:cNvPr id="13" name="Shape 13"/>
              <p:cNvSpPr/>
              <p:nvPr/>
            </p:nvSpPr>
            <p:spPr>
              <a:xfrm>
                <a:off x="503237" y="1801813"/>
                <a:ext cx="190500" cy="188913"/>
              </a:xfrm>
              <a:custGeom>
                <a:pathLst>
                  <a:path extrusionOk="0" h="120000" w="120000">
                    <a:moveTo>
                      <a:pt x="60000" y="120000"/>
                    </a:moveTo>
                    <a:cubicBezTo>
                      <a:pt x="27000" y="120000"/>
                      <a:pt x="0" y="93000"/>
                      <a:pt x="0" y="60000"/>
                    </a:cubicBezTo>
                    <a:cubicBezTo>
                      <a:pt x="0" y="27000"/>
                      <a:pt x="27000" y="0"/>
                      <a:pt x="60000" y="0"/>
                    </a:cubicBezTo>
                    <a:cubicBezTo>
                      <a:pt x="99000" y="0"/>
                      <a:pt x="120000" y="18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27000"/>
                      <a:pt x="93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a:off x="285750" y="4763"/>
                <a:ext cx="369888" cy="1430338"/>
              </a:xfrm>
              <a:custGeom>
                <a:pathLst>
                  <a:path extrusionOk="0" h="120000" w="120000">
                    <a:moveTo>
                      <a:pt x="113819" y="120000"/>
                    </a:moveTo>
                    <a:lnTo>
                      <a:pt x="0" y="51009"/>
                    </a:lnTo>
                    <a:lnTo>
                      <a:pt x="0" y="0"/>
                    </a:lnTo>
                    <a:lnTo>
                      <a:pt x="9270" y="0"/>
                    </a:lnTo>
                    <a:lnTo>
                      <a:pt x="9270" y="50610"/>
                    </a:lnTo>
                    <a:lnTo>
                      <a:pt x="120000" y="119200"/>
                    </a:lnTo>
                    <a:lnTo>
                      <a:pt x="113819" y="120000"/>
                    </a:lnTo>
                    <a:close/>
                  </a:path>
                </a:pathLst>
              </a:custGeom>
              <a:gradFill>
                <a:gsLst>
                  <a:gs pos="0">
                    <a:schemeClr val="lt2"/>
                  </a:gs>
                  <a:gs pos="100000">
                    <a:srgbClr val="3B95DE"/>
                  </a:gs>
                </a:gsLst>
                <a:lin ang="5400000" scaled="0"/>
              </a:gradFill>
              <a:ln>
                <a:noFill/>
              </a:ln>
            </p:spPr>
          </p:sp>
          <p:sp>
            <p:nvSpPr>
              <p:cNvPr id="15" name="Shape 15"/>
              <p:cNvSpPr/>
              <p:nvPr/>
            </p:nvSpPr>
            <p:spPr>
              <a:xfrm>
                <a:off x="546100" y="0"/>
                <a:ext cx="152399" cy="912813"/>
              </a:xfrm>
              <a:custGeom>
                <a:pathLst>
                  <a:path extrusionOk="0" h="120000" w="12000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3B95DE"/>
                  </a:gs>
                </a:gsLst>
                <a:lin ang="5400000" scaled="0"/>
              </a:gradFill>
              <a:ln>
                <a:noFill/>
              </a:ln>
            </p:spPr>
          </p:sp>
          <p:sp>
            <p:nvSpPr>
              <p:cNvPr id="16" name="Shape 16"/>
              <p:cNvSpPr/>
              <p:nvPr/>
            </p:nvSpPr>
            <p:spPr>
              <a:xfrm>
                <a:off x="588962" y="1420812"/>
                <a:ext cx="190500" cy="190500"/>
              </a:xfrm>
              <a:custGeom>
                <a:pathLst>
                  <a:path extrusionOk="0" h="120000" w="120000">
                    <a:moveTo>
                      <a:pt x="60000" y="120000"/>
                    </a:moveTo>
                    <a:cubicBezTo>
                      <a:pt x="27000" y="120000"/>
                      <a:pt x="0" y="93000"/>
                      <a:pt x="0" y="60000"/>
                    </a:cubicBezTo>
                    <a:cubicBezTo>
                      <a:pt x="0" y="27000"/>
                      <a:pt x="27000" y="0"/>
                      <a:pt x="60000" y="0"/>
                    </a:cubicBezTo>
                    <a:cubicBezTo>
                      <a:pt x="99000" y="0"/>
                      <a:pt x="120000" y="21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27000"/>
                      <a:pt x="93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7" name="Shape 17"/>
              <p:cNvSpPr/>
              <p:nvPr/>
            </p:nvSpPr>
            <p:spPr>
              <a:xfrm>
                <a:off x="588962" y="90328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18" name="Shape 18"/>
              <p:cNvSpPr/>
              <p:nvPr/>
            </p:nvSpPr>
            <p:spPr>
              <a:xfrm>
                <a:off x="641350" y="0"/>
                <a:ext cx="422275" cy="527050"/>
              </a:xfrm>
              <a:custGeom>
                <a:pathLst>
                  <a:path extrusionOk="0" h="120000" w="120000">
                    <a:moveTo>
                      <a:pt x="115939" y="119999"/>
                    </a:moveTo>
                    <a:lnTo>
                      <a:pt x="21654" y="44457"/>
                    </a:lnTo>
                    <a:lnTo>
                      <a:pt x="0" y="2168"/>
                    </a:lnTo>
                    <a:lnTo>
                      <a:pt x="6766" y="0"/>
                    </a:lnTo>
                    <a:lnTo>
                      <a:pt x="28421" y="41204"/>
                    </a:lnTo>
                    <a:lnTo>
                      <a:pt x="120000" y="115662"/>
                    </a:lnTo>
                    <a:lnTo>
                      <a:pt x="115939" y="119999"/>
                    </a:lnTo>
                    <a:close/>
                  </a:path>
                </a:pathLst>
              </a:custGeom>
              <a:gradFill>
                <a:gsLst>
                  <a:gs pos="0">
                    <a:schemeClr val="lt2"/>
                  </a:gs>
                  <a:gs pos="100000">
                    <a:srgbClr val="3B95DE"/>
                  </a:gs>
                </a:gsLst>
                <a:lin ang="5400000" scaled="0"/>
              </a:gradFill>
              <a:ln>
                <a:noFill/>
              </a:ln>
            </p:spPr>
          </p:sp>
          <p:sp>
            <p:nvSpPr>
              <p:cNvPr id="19" name="Shape 19"/>
              <p:cNvSpPr/>
              <p:nvPr/>
            </p:nvSpPr>
            <p:spPr>
              <a:xfrm>
                <a:off x="1020762" y="488950"/>
                <a:ext cx="161925" cy="147638"/>
              </a:xfrm>
              <a:custGeom>
                <a:pathLst>
                  <a:path extrusionOk="0" h="120000" w="12000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cxnSp>
            <p:nvCxnSpPr>
              <p:cNvPr id="20" name="Shape 20"/>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a:headEnd len="med" w="med" type="none"/>
                <a:tailEnd len="med" w="med" type="none"/>
              </a:ln>
            </p:spPr>
          </p:cxnSp>
          <p:sp>
            <p:nvSpPr>
              <p:cNvPr id="21" name="Shape 21"/>
              <p:cNvSpPr/>
              <p:nvPr/>
            </p:nvSpPr>
            <p:spPr>
              <a:xfrm>
                <a:off x="9525" y="1801813"/>
                <a:ext cx="123824" cy="127000"/>
              </a:xfrm>
              <a:custGeom>
                <a:pathLst>
                  <a:path extrusionOk="0" h="120000" w="120000">
                    <a:moveTo>
                      <a:pt x="9230" y="120000"/>
                    </a:moveTo>
                    <a:lnTo>
                      <a:pt x="0" y="106500"/>
                    </a:lnTo>
                    <a:lnTo>
                      <a:pt x="106153" y="0"/>
                    </a:lnTo>
                    <a:lnTo>
                      <a:pt x="120000" y="13500"/>
                    </a:lnTo>
                    <a:lnTo>
                      <a:pt x="9230" y="120000"/>
                    </a:lnTo>
                    <a:close/>
                  </a:path>
                </a:pathLst>
              </a:custGeom>
              <a:gradFill>
                <a:gsLst>
                  <a:gs pos="0">
                    <a:schemeClr val="lt2"/>
                  </a:gs>
                  <a:gs pos="100000">
                    <a:srgbClr val="3B95DE"/>
                  </a:gs>
                </a:gsLst>
                <a:lin ang="5400000" scaled="0"/>
              </a:gradFill>
              <a:ln>
                <a:noFill/>
              </a:ln>
            </p:spPr>
          </p:sp>
          <p:sp>
            <p:nvSpPr>
              <p:cNvPr id="22" name="Shape 22"/>
              <p:cNvSpPr/>
              <p:nvPr/>
            </p:nvSpPr>
            <p:spPr>
              <a:xfrm>
                <a:off x="-9525" y="3549650"/>
                <a:ext cx="147638" cy="481013"/>
              </a:xfrm>
              <a:custGeom>
                <a:pathLst>
                  <a:path extrusionOk="0" h="120000" w="120000">
                    <a:moveTo>
                      <a:pt x="120000" y="120000"/>
                    </a:moveTo>
                    <a:lnTo>
                      <a:pt x="100645" y="120000"/>
                    </a:lnTo>
                    <a:lnTo>
                      <a:pt x="100645" y="30891"/>
                    </a:lnTo>
                    <a:lnTo>
                      <a:pt x="0" y="4752"/>
                    </a:lnTo>
                    <a:lnTo>
                      <a:pt x="15483" y="0"/>
                    </a:lnTo>
                    <a:lnTo>
                      <a:pt x="120000" y="27326"/>
                    </a:lnTo>
                    <a:lnTo>
                      <a:pt x="120000" y="120000"/>
                    </a:lnTo>
                    <a:close/>
                  </a:path>
                </a:pathLst>
              </a:custGeom>
              <a:gradFill>
                <a:gsLst>
                  <a:gs pos="0">
                    <a:schemeClr val="lt2"/>
                  </a:gs>
                  <a:gs pos="100000">
                    <a:srgbClr val="3B95DE"/>
                  </a:gs>
                </a:gsLst>
                <a:lin ang="5400000" scaled="0"/>
              </a:gradFill>
              <a:ln>
                <a:noFill/>
              </a:ln>
            </p:spPr>
          </p:sp>
          <p:sp>
            <p:nvSpPr>
              <p:cNvPr id="23" name="Shape 23"/>
              <p:cNvSpPr/>
              <p:nvPr/>
            </p:nvSpPr>
            <p:spPr>
              <a:xfrm>
                <a:off x="128586" y="1382712"/>
                <a:ext cx="142875" cy="476249"/>
              </a:xfrm>
              <a:custGeom>
                <a:pathLst>
                  <a:path extrusionOk="0" h="120000" w="12000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3B95DE"/>
                  </a:gs>
                </a:gsLst>
                <a:lin ang="5400000" scaled="0"/>
              </a:gradFill>
              <a:ln>
                <a:noFill/>
              </a:ln>
            </p:spPr>
          </p:sp>
          <p:sp>
            <p:nvSpPr>
              <p:cNvPr id="24" name="Shape 24"/>
              <p:cNvSpPr/>
              <p:nvPr/>
            </p:nvSpPr>
            <p:spPr>
              <a:xfrm>
                <a:off x="204786" y="1849438"/>
                <a:ext cx="114300" cy="107949"/>
              </a:xfrm>
              <a:custGeom>
                <a:pathLst>
                  <a:path extrusionOk="0" h="120000" w="120000">
                    <a:moveTo>
                      <a:pt x="60000" y="120000"/>
                    </a:moveTo>
                    <a:cubicBezTo>
                      <a:pt x="30000" y="120000"/>
                      <a:pt x="0" y="93913"/>
                      <a:pt x="0" y="62608"/>
                    </a:cubicBezTo>
                    <a:cubicBezTo>
                      <a:pt x="0" y="26086"/>
                      <a:pt x="30000" y="0"/>
                      <a:pt x="60000" y="0"/>
                    </a:cubicBezTo>
                    <a:cubicBezTo>
                      <a:pt x="90000" y="0"/>
                      <a:pt x="120000" y="26086"/>
                      <a:pt x="120000" y="62608"/>
                    </a:cubicBezTo>
                    <a:cubicBezTo>
                      <a:pt x="120000" y="93913"/>
                      <a:pt x="90000" y="120000"/>
                      <a:pt x="60000" y="120000"/>
                    </a:cubicBezTo>
                    <a:close/>
                    <a:moveTo>
                      <a:pt x="60000" y="20869"/>
                    </a:moveTo>
                    <a:cubicBezTo>
                      <a:pt x="40000" y="20869"/>
                      <a:pt x="20000" y="41739"/>
                      <a:pt x="20000" y="62608"/>
                    </a:cubicBezTo>
                    <a:cubicBezTo>
                      <a:pt x="20000" y="83478"/>
                      <a:pt x="40000" y="99130"/>
                      <a:pt x="60000" y="99130"/>
                    </a:cubicBezTo>
                    <a:cubicBezTo>
                      <a:pt x="80000" y="99130"/>
                      <a:pt x="100000" y="83478"/>
                      <a:pt x="100000" y="62608"/>
                    </a:cubicBezTo>
                    <a:cubicBezTo>
                      <a:pt x="100000" y="41739"/>
                      <a:pt x="80000" y="20869"/>
                      <a:pt x="60000" y="20869"/>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133350" y="4662487"/>
                <a:ext cx="23813" cy="2181224"/>
              </a:xfrm>
              <a:prstGeom prst="rect">
                <a:avLst/>
              </a:pr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223837" y="5041900"/>
                <a:ext cx="369888" cy="1801813"/>
              </a:xfrm>
              <a:custGeom>
                <a:pathLst>
                  <a:path extrusionOk="0" h="120000" w="120000">
                    <a:moveTo>
                      <a:pt x="7725" y="120000"/>
                    </a:moveTo>
                    <a:lnTo>
                      <a:pt x="0" y="120000"/>
                    </a:lnTo>
                    <a:lnTo>
                      <a:pt x="0" y="54449"/>
                    </a:lnTo>
                    <a:lnTo>
                      <a:pt x="0" y="54132"/>
                    </a:lnTo>
                    <a:lnTo>
                      <a:pt x="112274" y="0"/>
                    </a:lnTo>
                    <a:lnTo>
                      <a:pt x="120000" y="634"/>
                    </a:lnTo>
                    <a:lnTo>
                      <a:pt x="7725" y="54766"/>
                    </a:lnTo>
                    <a:lnTo>
                      <a:pt x="7725" y="120000"/>
                    </a:lnTo>
                    <a:close/>
                  </a:path>
                </a:pathLst>
              </a:custGeom>
              <a:gradFill>
                <a:gsLst>
                  <a:gs pos="0">
                    <a:schemeClr val="lt2"/>
                  </a:gs>
                  <a:gs pos="100000">
                    <a:srgbClr val="3B95DE"/>
                  </a:gs>
                </a:gsLst>
                <a:lin ang="5400000" scaled="0"/>
              </a:gradFill>
              <a:ln>
                <a:noFill/>
              </a:ln>
            </p:spPr>
          </p:sp>
          <p:sp>
            <p:nvSpPr>
              <p:cNvPr id="27" name="Shape 27"/>
              <p:cNvSpPr/>
              <p:nvPr/>
            </p:nvSpPr>
            <p:spPr>
              <a:xfrm>
                <a:off x="52386" y="44815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14288" y="5627687"/>
                <a:ext cx="85724" cy="1216024"/>
              </a:xfrm>
              <a:custGeom>
                <a:pathLst>
                  <a:path extrusionOk="0" h="120000" w="120000">
                    <a:moveTo>
                      <a:pt x="120000" y="120000"/>
                    </a:moveTo>
                    <a:lnTo>
                      <a:pt x="80000" y="120000"/>
                    </a:lnTo>
                    <a:lnTo>
                      <a:pt x="80000" y="23342"/>
                    </a:lnTo>
                    <a:lnTo>
                      <a:pt x="0" y="469"/>
                    </a:lnTo>
                    <a:lnTo>
                      <a:pt x="40000" y="0"/>
                    </a:lnTo>
                    <a:lnTo>
                      <a:pt x="120000" y="22872"/>
                    </a:lnTo>
                    <a:lnTo>
                      <a:pt x="120000" y="120000"/>
                    </a:lnTo>
                    <a:close/>
                  </a:path>
                </a:pathLst>
              </a:custGeom>
              <a:gradFill>
                <a:gsLst>
                  <a:gs pos="0">
                    <a:schemeClr val="lt2"/>
                  </a:gs>
                  <a:gs pos="100000">
                    <a:srgbClr val="3B95DE"/>
                  </a:gs>
                </a:gsLst>
                <a:lin ang="5400000" scaled="0"/>
              </a:gradFill>
              <a:ln>
                <a:noFill/>
              </a:ln>
            </p:spPr>
          </p:sp>
          <p:sp>
            <p:nvSpPr>
              <p:cNvPr id="29" name="Shape 29"/>
              <p:cNvSpPr/>
              <p:nvPr/>
            </p:nvSpPr>
            <p:spPr>
              <a:xfrm>
                <a:off x="527050" y="4867275"/>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30" name="Shape 30"/>
              <p:cNvSpPr/>
              <p:nvPr/>
            </p:nvSpPr>
            <p:spPr>
              <a:xfrm>
                <a:off x="309562" y="5422900"/>
                <a:ext cx="374649" cy="1425574"/>
              </a:xfrm>
              <a:custGeom>
                <a:pathLst>
                  <a:path extrusionOk="0" h="120000" w="120000">
                    <a:moveTo>
                      <a:pt x="9152" y="120000"/>
                    </a:moveTo>
                    <a:lnTo>
                      <a:pt x="0" y="120000"/>
                    </a:lnTo>
                    <a:lnTo>
                      <a:pt x="0" y="68819"/>
                    </a:lnTo>
                    <a:lnTo>
                      <a:pt x="1525" y="68418"/>
                    </a:lnTo>
                    <a:lnTo>
                      <a:pt x="112372" y="0"/>
                    </a:lnTo>
                    <a:lnTo>
                      <a:pt x="120000" y="801"/>
                    </a:lnTo>
                    <a:lnTo>
                      <a:pt x="9152" y="69220"/>
                    </a:lnTo>
                    <a:lnTo>
                      <a:pt x="9152" y="120000"/>
                    </a:lnTo>
                    <a:close/>
                  </a:path>
                </a:pathLst>
              </a:custGeom>
              <a:gradFill>
                <a:gsLst>
                  <a:gs pos="0">
                    <a:schemeClr val="lt2"/>
                  </a:gs>
                  <a:gs pos="100000">
                    <a:srgbClr val="3B95DE"/>
                  </a:gs>
                </a:gsLst>
                <a:lin ang="5400000" scaled="0"/>
              </a:gradFill>
              <a:ln>
                <a:noFill/>
              </a:ln>
            </p:spPr>
          </p:sp>
          <p:sp>
            <p:nvSpPr>
              <p:cNvPr id="31" name="Shape 31"/>
              <p:cNvSpPr/>
              <p:nvPr/>
            </p:nvSpPr>
            <p:spPr>
              <a:xfrm>
                <a:off x="569912" y="5945187"/>
                <a:ext cx="152399" cy="912813"/>
              </a:xfrm>
              <a:custGeom>
                <a:pathLst>
                  <a:path extrusionOk="0" h="120000" w="12000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3B95DE"/>
                  </a:gs>
                </a:gsLst>
                <a:lin ang="5400000" scaled="0"/>
              </a:gradFill>
              <a:ln>
                <a:noFill/>
              </a:ln>
            </p:spPr>
          </p:sp>
          <p:sp>
            <p:nvSpPr>
              <p:cNvPr id="32" name="Shape 32"/>
              <p:cNvSpPr/>
              <p:nvPr/>
            </p:nvSpPr>
            <p:spPr>
              <a:xfrm>
                <a:off x="612775" y="5246687"/>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612775" y="5764212"/>
                <a:ext cx="190500"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669925" y="6330950"/>
                <a:ext cx="417513" cy="517524"/>
              </a:xfrm>
              <a:custGeom>
                <a:pathLst>
                  <a:path extrusionOk="0" h="120000" w="120000">
                    <a:moveTo>
                      <a:pt x="6844" y="120000"/>
                    </a:moveTo>
                    <a:lnTo>
                      <a:pt x="0" y="117791"/>
                    </a:lnTo>
                    <a:lnTo>
                      <a:pt x="20532" y="75828"/>
                    </a:lnTo>
                    <a:lnTo>
                      <a:pt x="21901" y="75828"/>
                    </a:lnTo>
                    <a:lnTo>
                      <a:pt x="115893" y="0"/>
                    </a:lnTo>
                    <a:lnTo>
                      <a:pt x="120000" y="4417"/>
                    </a:lnTo>
                    <a:lnTo>
                      <a:pt x="27376" y="79141"/>
                    </a:lnTo>
                    <a:lnTo>
                      <a:pt x="6844" y="120000"/>
                    </a:lnTo>
                    <a:close/>
                  </a:path>
                </a:pathLst>
              </a:custGeom>
              <a:gradFill>
                <a:gsLst>
                  <a:gs pos="0">
                    <a:schemeClr val="lt2"/>
                  </a:gs>
                  <a:gs pos="100000">
                    <a:srgbClr val="3B95DE"/>
                  </a:gs>
                </a:gsLst>
                <a:lin ang="5400000" scaled="0"/>
              </a:gradFill>
              <a:ln>
                <a:noFill/>
              </a:ln>
            </p:spPr>
          </p:sp>
          <p:sp>
            <p:nvSpPr>
              <p:cNvPr id="35" name="Shape 35"/>
              <p:cNvSpPr/>
              <p:nvPr/>
            </p:nvSpPr>
            <p:spPr>
              <a:xfrm>
                <a:off x="1049337" y="6221412"/>
                <a:ext cx="157162" cy="147638"/>
              </a:xfrm>
              <a:custGeom>
                <a:pathLst>
                  <a:path extrusionOk="0" h="120000" w="12000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3B95DE"/>
                  </a:gs>
                </a:gsLst>
                <a:lin ang="5400000" scaled="0"/>
              </a:gradFill>
              <a:ln>
                <a:noFill/>
              </a:ln>
            </p:spPr>
            <p:txBody>
              <a:bodyPr anchorCtr="0" anchor="ctr" bIns="91425" lIns="91425" rIns="91425" tIns="91425">
                <a:noAutofit/>
              </a:bodyPr>
              <a:lstStyle/>
              <a:p>
                <a:pPr lvl="0">
                  <a:spcBef>
                    <a:spcPts val="0"/>
                  </a:spcBef>
                  <a:buNone/>
                </a:pPr>
                <a:r>
                  <a:t/>
                </a:r>
                <a:endParaRPr/>
              </a:p>
            </p:txBody>
          </p:sp>
        </p:grpSp>
        <p:grpSp>
          <p:nvGrpSpPr>
            <p:cNvPr id="36" name="Shape 36"/>
            <p:cNvGrpSpPr/>
            <p:nvPr/>
          </p:nvGrpSpPr>
          <p:grpSpPr>
            <a:xfrm>
              <a:off x="11364911" y="0"/>
              <a:ext cx="674688" cy="6848476"/>
              <a:chOff x="11364911" y="0"/>
              <a:chExt cx="674688" cy="6848476"/>
            </a:xfrm>
          </p:grpSpPr>
          <p:sp>
            <p:nvSpPr>
              <p:cNvPr id="37" name="Shape 37"/>
              <p:cNvSpPr/>
              <p:nvPr/>
            </p:nvSpPr>
            <p:spPr>
              <a:xfrm>
                <a:off x="11483975" y="0"/>
                <a:ext cx="417513" cy="512762"/>
              </a:xfrm>
              <a:custGeom>
                <a:pathLst>
                  <a:path extrusionOk="0" h="120000" w="120000">
                    <a:moveTo>
                      <a:pt x="5475" y="120000"/>
                    </a:moveTo>
                    <a:lnTo>
                      <a:pt x="0" y="116656"/>
                    </a:lnTo>
                    <a:lnTo>
                      <a:pt x="92623" y="40123"/>
                    </a:lnTo>
                    <a:lnTo>
                      <a:pt x="113155" y="0"/>
                    </a:lnTo>
                    <a:lnTo>
                      <a:pt x="120000" y="2229"/>
                    </a:lnTo>
                    <a:lnTo>
                      <a:pt x="99467" y="43467"/>
                    </a:lnTo>
                    <a:lnTo>
                      <a:pt x="99467" y="43467"/>
                    </a:lnTo>
                    <a:lnTo>
                      <a:pt x="5475" y="120000"/>
                    </a:lnTo>
                    <a:close/>
                  </a:path>
                </a:pathLst>
              </a:custGeom>
              <a:gradFill>
                <a:gsLst>
                  <a:gs pos="0">
                    <a:srgbClr val="82FFFF">
                      <a:alpha val="80000"/>
                    </a:srgbClr>
                  </a:gs>
                  <a:gs pos="100000">
                    <a:srgbClr val="3B95DE">
                      <a:alpha val="60000"/>
                    </a:srgbClr>
                  </a:gs>
                </a:gsLst>
                <a:lin ang="5400000" scaled="0"/>
              </a:gradFill>
              <a:ln>
                <a:noFill/>
              </a:ln>
            </p:spPr>
          </p:sp>
          <p:sp>
            <p:nvSpPr>
              <p:cNvPr id="38" name="Shape 38"/>
              <p:cNvSpPr/>
              <p:nvPr/>
            </p:nvSpPr>
            <p:spPr>
              <a:xfrm>
                <a:off x="11364911" y="474662"/>
                <a:ext cx="157162" cy="152399"/>
              </a:xfrm>
              <a:custGeom>
                <a:pathLst>
                  <a:path extrusionOk="0" h="120000" w="120000">
                    <a:moveTo>
                      <a:pt x="61818" y="120000"/>
                    </a:moveTo>
                    <a:cubicBezTo>
                      <a:pt x="47272" y="120000"/>
                      <a:pt x="32727" y="112500"/>
                      <a:pt x="21818" y="101250"/>
                    </a:cubicBezTo>
                    <a:cubicBezTo>
                      <a:pt x="0" y="78750"/>
                      <a:pt x="0" y="41250"/>
                      <a:pt x="21818" y="18750"/>
                    </a:cubicBezTo>
                    <a:cubicBezTo>
                      <a:pt x="32727" y="7500"/>
                      <a:pt x="47272" y="0"/>
                      <a:pt x="61818" y="0"/>
                    </a:cubicBezTo>
                    <a:cubicBezTo>
                      <a:pt x="76363" y="0"/>
                      <a:pt x="90909" y="7500"/>
                      <a:pt x="101818" y="18750"/>
                    </a:cubicBezTo>
                    <a:cubicBezTo>
                      <a:pt x="112727" y="30000"/>
                      <a:pt x="120000" y="45000"/>
                      <a:pt x="120000" y="60000"/>
                    </a:cubicBezTo>
                    <a:cubicBezTo>
                      <a:pt x="120000" y="75000"/>
                      <a:pt x="112727" y="90000"/>
                      <a:pt x="101818" y="101250"/>
                    </a:cubicBezTo>
                    <a:cubicBezTo>
                      <a:pt x="90909" y="112500"/>
                      <a:pt x="76363" y="120000"/>
                      <a:pt x="61818" y="120000"/>
                    </a:cubicBezTo>
                    <a:close/>
                    <a:moveTo>
                      <a:pt x="61818" y="15000"/>
                    </a:moveTo>
                    <a:cubicBezTo>
                      <a:pt x="50909" y="15000"/>
                      <a:pt x="40000" y="22500"/>
                      <a:pt x="32727" y="30000"/>
                    </a:cubicBezTo>
                    <a:cubicBezTo>
                      <a:pt x="14545" y="45000"/>
                      <a:pt x="14545" y="75000"/>
                      <a:pt x="32727" y="90000"/>
                    </a:cubicBezTo>
                    <a:cubicBezTo>
                      <a:pt x="40000" y="101250"/>
                      <a:pt x="50909" y="105000"/>
                      <a:pt x="61818" y="105000"/>
                    </a:cubicBezTo>
                    <a:cubicBezTo>
                      <a:pt x="72727" y="105000"/>
                      <a:pt x="83636" y="101250"/>
                      <a:pt x="94545" y="90000"/>
                    </a:cubicBezTo>
                    <a:cubicBezTo>
                      <a:pt x="109090" y="75000"/>
                      <a:pt x="109090" y="45000"/>
                      <a:pt x="94545" y="30000"/>
                    </a:cubicBezTo>
                    <a:cubicBezTo>
                      <a:pt x="83636" y="22500"/>
                      <a:pt x="72727" y="15000"/>
                      <a:pt x="61818" y="15000"/>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p:nvPr/>
            </p:nvSpPr>
            <p:spPr>
              <a:xfrm>
                <a:off x="11631611" y="1539875"/>
                <a:ext cx="188913" cy="190500"/>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40" name="Shape 40"/>
              <p:cNvSpPr/>
              <p:nvPr/>
            </p:nvSpPr>
            <p:spPr>
              <a:xfrm>
                <a:off x="11531600" y="5694362"/>
                <a:ext cx="298450" cy="1154112"/>
              </a:xfrm>
              <a:custGeom>
                <a:pathLst>
                  <a:path extrusionOk="0" h="120000" w="120000">
                    <a:moveTo>
                      <a:pt x="9574" y="120000"/>
                    </a:moveTo>
                    <a:lnTo>
                      <a:pt x="0" y="120000"/>
                    </a:lnTo>
                    <a:lnTo>
                      <a:pt x="0" y="67180"/>
                    </a:lnTo>
                    <a:lnTo>
                      <a:pt x="0" y="67180"/>
                    </a:lnTo>
                    <a:lnTo>
                      <a:pt x="112340" y="0"/>
                    </a:lnTo>
                    <a:lnTo>
                      <a:pt x="120000" y="990"/>
                    </a:lnTo>
                    <a:lnTo>
                      <a:pt x="9574" y="67675"/>
                    </a:lnTo>
                    <a:lnTo>
                      <a:pt x="9574" y="120000"/>
                    </a:lnTo>
                    <a:close/>
                  </a:path>
                </a:pathLst>
              </a:custGeom>
              <a:gradFill>
                <a:gsLst>
                  <a:gs pos="0">
                    <a:srgbClr val="82FFFF">
                      <a:alpha val="80000"/>
                    </a:srgbClr>
                  </a:gs>
                  <a:gs pos="100000">
                    <a:srgbClr val="3B95DE">
                      <a:alpha val="60000"/>
                    </a:srgbClr>
                  </a:gs>
                </a:gsLst>
                <a:lin ang="5400000" scaled="0"/>
              </a:gradFill>
              <a:ln>
                <a:noFill/>
              </a:ln>
            </p:spPr>
          </p:sp>
          <p:sp>
            <p:nvSpPr>
              <p:cNvPr id="41" name="Shape 41"/>
              <p:cNvSpPr/>
              <p:nvPr/>
            </p:nvSpPr>
            <p:spPr>
              <a:xfrm>
                <a:off x="11772900" y="5551487"/>
                <a:ext cx="157162" cy="155574"/>
              </a:xfrm>
              <a:custGeom>
                <a:pathLst>
                  <a:path extrusionOk="0" h="120000" w="120000">
                    <a:moveTo>
                      <a:pt x="61818" y="120000"/>
                    </a:moveTo>
                    <a:cubicBezTo>
                      <a:pt x="29090" y="120000"/>
                      <a:pt x="0" y="90909"/>
                      <a:pt x="0" y="58181"/>
                    </a:cubicBezTo>
                    <a:cubicBezTo>
                      <a:pt x="0" y="25454"/>
                      <a:pt x="29090" y="0"/>
                      <a:pt x="61818" y="0"/>
                    </a:cubicBezTo>
                    <a:cubicBezTo>
                      <a:pt x="94545" y="0"/>
                      <a:pt x="120000" y="25454"/>
                      <a:pt x="120000" y="58181"/>
                    </a:cubicBezTo>
                    <a:cubicBezTo>
                      <a:pt x="120000" y="90909"/>
                      <a:pt x="94545" y="120000"/>
                      <a:pt x="61818" y="120000"/>
                    </a:cubicBezTo>
                    <a:close/>
                    <a:moveTo>
                      <a:pt x="61818" y="14545"/>
                    </a:moveTo>
                    <a:cubicBezTo>
                      <a:pt x="36363" y="14545"/>
                      <a:pt x="14545" y="32727"/>
                      <a:pt x="14545" y="58181"/>
                    </a:cubicBezTo>
                    <a:cubicBezTo>
                      <a:pt x="14545" y="83636"/>
                      <a:pt x="36363" y="105454"/>
                      <a:pt x="61818" y="105454"/>
                    </a:cubicBezTo>
                    <a:cubicBezTo>
                      <a:pt x="83636" y="105454"/>
                      <a:pt x="105454" y="83636"/>
                      <a:pt x="105454" y="58181"/>
                    </a:cubicBezTo>
                    <a:cubicBezTo>
                      <a:pt x="105454" y="32727"/>
                      <a:pt x="83636" y="14545"/>
                      <a:pt x="61818" y="14545"/>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11710986" y="4763"/>
                <a:ext cx="304799" cy="1544638"/>
              </a:xfrm>
              <a:custGeom>
                <a:pathLst>
                  <a:path extrusionOk="0" h="120000" w="120000">
                    <a:moveTo>
                      <a:pt x="9375" y="120000"/>
                    </a:moveTo>
                    <a:lnTo>
                      <a:pt x="0" y="120000"/>
                    </a:lnTo>
                    <a:lnTo>
                      <a:pt x="0" y="97430"/>
                    </a:lnTo>
                    <a:lnTo>
                      <a:pt x="108750" y="75724"/>
                    </a:lnTo>
                    <a:lnTo>
                      <a:pt x="108750" y="0"/>
                    </a:lnTo>
                    <a:lnTo>
                      <a:pt x="120000" y="0"/>
                    </a:lnTo>
                    <a:lnTo>
                      <a:pt x="120000" y="76464"/>
                    </a:lnTo>
                    <a:lnTo>
                      <a:pt x="9375" y="98170"/>
                    </a:lnTo>
                    <a:lnTo>
                      <a:pt x="9375" y="120000"/>
                    </a:lnTo>
                    <a:close/>
                  </a:path>
                </a:pathLst>
              </a:custGeom>
              <a:gradFill>
                <a:gsLst>
                  <a:gs pos="0">
                    <a:srgbClr val="82FFFF">
                      <a:alpha val="80000"/>
                    </a:srgbClr>
                  </a:gs>
                  <a:gs pos="100000">
                    <a:srgbClr val="3B95DE">
                      <a:alpha val="60000"/>
                    </a:srgbClr>
                  </a:gs>
                </a:gsLst>
                <a:lin ang="5400000" scaled="0"/>
              </a:gradFill>
              <a:ln>
                <a:noFill/>
              </a:ln>
            </p:spPr>
          </p:sp>
          <p:sp>
            <p:nvSpPr>
              <p:cNvPr id="43" name="Shape 43"/>
              <p:cNvSpPr/>
              <p:nvPr/>
            </p:nvSpPr>
            <p:spPr>
              <a:xfrm>
                <a:off x="11636375" y="4867275"/>
                <a:ext cx="188913"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11441111" y="5046662"/>
                <a:ext cx="307974" cy="1801813"/>
              </a:xfrm>
              <a:custGeom>
                <a:pathLst>
                  <a:path extrusionOk="0" h="120000" w="120000">
                    <a:moveTo>
                      <a:pt x="11134" y="120000"/>
                    </a:moveTo>
                    <a:lnTo>
                      <a:pt x="0" y="120000"/>
                    </a:lnTo>
                    <a:lnTo>
                      <a:pt x="0" y="37427"/>
                    </a:lnTo>
                    <a:lnTo>
                      <a:pt x="108865" y="18713"/>
                    </a:lnTo>
                    <a:lnTo>
                      <a:pt x="108865" y="0"/>
                    </a:lnTo>
                    <a:lnTo>
                      <a:pt x="120000" y="0"/>
                    </a:lnTo>
                    <a:lnTo>
                      <a:pt x="120000" y="19348"/>
                    </a:lnTo>
                    <a:lnTo>
                      <a:pt x="11134" y="38061"/>
                    </a:lnTo>
                    <a:lnTo>
                      <a:pt x="11134" y="120000"/>
                    </a:lnTo>
                    <a:close/>
                  </a:path>
                </a:pathLst>
              </a:custGeom>
              <a:gradFill>
                <a:gsLst>
                  <a:gs pos="0">
                    <a:srgbClr val="82FFFF">
                      <a:alpha val="80000"/>
                    </a:srgbClr>
                  </a:gs>
                  <a:gs pos="100000">
                    <a:srgbClr val="3B95DE">
                      <a:alpha val="60000"/>
                    </a:srgbClr>
                  </a:gs>
                </a:gsLst>
                <a:lin ang="5400000" scaled="0"/>
              </a:gradFill>
              <a:ln>
                <a:noFill/>
              </a:ln>
            </p:spPr>
          </p:sp>
          <p:sp>
            <p:nvSpPr>
              <p:cNvPr id="45" name="Shape 45"/>
              <p:cNvSpPr/>
              <p:nvPr/>
            </p:nvSpPr>
            <p:spPr>
              <a:xfrm>
                <a:off x="11849100" y="6416675"/>
                <a:ext cx="190500" cy="188913"/>
              </a:xfrm>
              <a:custGeom>
                <a:pathLst>
                  <a:path extrusionOk="0" h="120000" w="12000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a:off x="11939586" y="6596063"/>
                <a:ext cx="23813" cy="252412"/>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rIns="91425" tIns="91425">
                <a:noAutofit/>
              </a:bodyPr>
              <a:lstStyle/>
              <a:p>
                <a:pPr lvl="0">
                  <a:spcBef>
                    <a:spcPts val="0"/>
                  </a:spcBef>
                  <a:buNone/>
                </a:pPr>
                <a:r>
                  <a:t/>
                </a:r>
                <a:endParaRPr/>
              </a:p>
            </p:txBody>
          </p:sp>
        </p:grpSp>
      </p:grpSp>
      <p:sp>
        <p:nvSpPr>
          <p:cNvPr id="47" name="Shape 47"/>
          <p:cNvSpPr txBox="1"/>
          <p:nvPr>
            <p:ph type="title"/>
          </p:nvPr>
        </p:nvSpPr>
        <p:spPr>
          <a:xfrm>
            <a:off x="1141412" y="618518"/>
            <a:ext cx="9905997" cy="147857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8" name="Shape 48"/>
          <p:cNvSpPr txBox="1"/>
          <p:nvPr>
            <p:ph idx="1" type="body"/>
          </p:nvPr>
        </p:nvSpPr>
        <p:spPr>
          <a:xfrm>
            <a:off x="1141412" y="2249486"/>
            <a:ext cx="9905998" cy="3541713"/>
          </a:xfrm>
          <a:prstGeom prst="rect">
            <a:avLst/>
          </a:prstGeom>
          <a:noFill/>
          <a:ln>
            <a:noFill/>
          </a:ln>
        </p:spPr>
        <p:txBody>
          <a:bodyPr anchorCtr="0" anchor="t" bIns="91425" lIns="91425" rIns="91425" tIns="91425"/>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49" name="Shape 49"/>
          <p:cNvSpPr txBox="1"/>
          <p:nvPr>
            <p:ph idx="10" type="dt"/>
          </p:nvPr>
        </p:nvSpPr>
        <p:spPr>
          <a:xfrm>
            <a:off x="7456921" y="5883276"/>
            <a:ext cx="274319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0" name="Shape 50"/>
          <p:cNvSpPr txBox="1"/>
          <p:nvPr>
            <p:ph idx="11" type="ftr"/>
          </p:nvPr>
        </p:nvSpPr>
        <p:spPr>
          <a:xfrm>
            <a:off x="1141411" y="5883275"/>
            <a:ext cx="6239308"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1" name="Shape 51"/>
          <p:cNvSpPr txBox="1"/>
          <p:nvPr>
            <p:ph idx="12" type="sldNum"/>
          </p:nvPr>
        </p:nvSpPr>
        <p:spPr>
          <a:xfrm>
            <a:off x="10276321" y="5883273"/>
            <a:ext cx="77108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jpg"/><Relationship Id="rId4" Type="http://schemas.openxmlformats.org/officeDocument/2006/relationships/image" Target="../media/image02.jpg"/><Relationship Id="rId5" Type="http://schemas.openxmlformats.org/officeDocument/2006/relationships/image" Target="../media/image04.jpg"/><Relationship Id="rId6" Type="http://schemas.openxmlformats.org/officeDocument/2006/relationships/image" Target="../media/image03.jpg"/></Relationships>
</file>

<file path=ppt/slides/_rels/slide6.xml.rels><?xml version="1.0" encoding="UTF-8" standalone="yes"?><Relationships xmlns="http://schemas.openxmlformats.org/package/2006/relationships"><Relationship Id="rId10"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9.jpg"/><Relationship Id="rId4" Type="http://schemas.openxmlformats.org/officeDocument/2006/relationships/image" Target="../media/image07.jpg"/><Relationship Id="rId9" Type="http://schemas.openxmlformats.org/officeDocument/2006/relationships/image" Target="../media/image10.jpg"/><Relationship Id="rId5" Type="http://schemas.openxmlformats.org/officeDocument/2006/relationships/image" Target="../media/image15.jpg"/><Relationship Id="rId6" Type="http://schemas.openxmlformats.org/officeDocument/2006/relationships/image" Target="../media/image06.jpg"/><Relationship Id="rId7" Type="http://schemas.openxmlformats.org/officeDocument/2006/relationships/image" Target="../media/image08.jpg"/><Relationship Id="rId8"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youtu.be/drR1XmJQrRE" TargetMode="External"/><Relationship Id="rId4" Type="http://schemas.openxmlformats.org/officeDocument/2006/relationships/hyperlink" Target="https://youtu.be/drR1XmJQrRE" TargetMode="External"/><Relationship Id="rId5" Type="http://schemas.openxmlformats.org/officeDocument/2006/relationships/hyperlink" Target="https://youtu.be/drR1XmJQrRE" TargetMode="External"/><Relationship Id="rId6" Type="http://schemas.openxmlformats.org/officeDocument/2006/relationships/hyperlink" Target="https://youtu.be/drR1XmJQr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1876424" y="1122362"/>
            <a:ext cx="8791575" cy="23876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1"/>
              </a:buClr>
              <a:buSzPct val="25000"/>
              <a:buFont typeface="Questrial"/>
              <a:buNone/>
            </a:pPr>
            <a:r>
              <a:rPr lang="en-US"/>
              <a:t>meet</a:t>
            </a:r>
            <a:r>
              <a:rPr lang="en-US" sz="6000">
                <a:solidFill>
                  <a:srgbClr val="6DFF87"/>
                </a:solidFill>
                <a:latin typeface="Dancing Script"/>
                <a:ea typeface="Dancing Script"/>
                <a:cs typeface="Dancing Script"/>
                <a:sym typeface="Dancing Script"/>
              </a:rPr>
              <a:t>chew</a:t>
            </a:r>
            <a:r>
              <a:rPr lang="en-US"/>
              <a:t>there</a:t>
            </a:r>
          </a:p>
        </p:txBody>
      </p:sp>
      <p:sp>
        <p:nvSpPr>
          <p:cNvPr id="235" name="Shape 235"/>
          <p:cNvSpPr txBox="1"/>
          <p:nvPr>
            <p:ph idx="1" type="subTitle"/>
          </p:nvPr>
        </p:nvSpPr>
        <p:spPr>
          <a:xfrm>
            <a:off x="1876424" y="3602037"/>
            <a:ext cx="8791575" cy="1655761"/>
          </a:xfrm>
          <a:prstGeom prst="rect">
            <a:avLst/>
          </a:prstGeom>
          <a:noFill/>
          <a:ln>
            <a:noFill/>
          </a:ln>
        </p:spPr>
        <p:txBody>
          <a:bodyPr anchorCtr="0" anchor="t" bIns="45700" lIns="91425" rIns="91425" tIns="45700">
            <a:noAutofit/>
          </a:bodyPr>
          <a:lstStyle/>
          <a:p>
            <a:pPr indent="0" lvl="0" marL="0" marR="0" rtl="0" algn="l">
              <a:lnSpc>
                <a:spcPct val="120000"/>
              </a:lnSpc>
              <a:spcBef>
                <a:spcPts val="0"/>
              </a:spcBef>
              <a:buClr>
                <a:schemeClr val="lt2"/>
              </a:buClr>
              <a:buSzPct val="25000"/>
              <a:buFont typeface="Arial"/>
              <a:buNone/>
            </a:pPr>
            <a:r>
              <a:rPr b="0" i="0" lang="en-US" sz="2000" u="none" cap="none" strike="noStrike">
                <a:solidFill>
                  <a:srgbClr val="6DFF87"/>
                </a:solidFill>
                <a:latin typeface="Questrial"/>
                <a:ea typeface="Questrial"/>
                <a:cs typeface="Questrial"/>
                <a:sym typeface="Questrial"/>
              </a:rPr>
              <a:t>CONCEPT VI</a:t>
            </a:r>
            <a:r>
              <a:rPr lang="en-US">
                <a:solidFill>
                  <a:srgbClr val="6DFF87"/>
                </a:solidFill>
              </a:rPr>
              <a:t>DE</a:t>
            </a:r>
            <a:r>
              <a:rPr b="0" i="0" lang="en-US" sz="2000" u="none" cap="none" strike="noStrike">
                <a:solidFill>
                  <a:srgbClr val="6DFF87"/>
                </a:solidFill>
                <a:latin typeface="Questrial"/>
                <a:ea typeface="Questrial"/>
                <a:cs typeface="Questrial"/>
                <a:sym typeface="Questrial"/>
              </a:rPr>
              <a:t>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1141412" y="618518"/>
            <a:ext cx="9906000" cy="1478700"/>
          </a:xfrm>
          <a:prstGeom prst="rect">
            <a:avLst/>
          </a:prstGeom>
        </p:spPr>
        <p:txBody>
          <a:bodyPr anchorCtr="0" anchor="ctr" bIns="91425" lIns="91425" rIns="91425" tIns="91425">
            <a:noAutofit/>
          </a:bodyPr>
          <a:lstStyle/>
          <a:p>
            <a:pPr lvl="0">
              <a:spcBef>
                <a:spcPts val="0"/>
              </a:spcBef>
              <a:buNone/>
            </a:pPr>
            <a:r>
              <a:rPr lang="en-US"/>
              <a:t>INDEX</a:t>
            </a:r>
          </a:p>
        </p:txBody>
      </p:sp>
      <p:sp>
        <p:nvSpPr>
          <p:cNvPr id="312" name="Shape 312"/>
          <p:cNvSpPr txBox="1"/>
          <p:nvPr>
            <p:ph idx="1" type="body"/>
          </p:nvPr>
        </p:nvSpPr>
        <p:spPr>
          <a:xfrm>
            <a:off x="1141412" y="2249486"/>
            <a:ext cx="9906000" cy="3541800"/>
          </a:xfrm>
          <a:prstGeom prst="rect">
            <a:avLst/>
          </a:prstGeom>
        </p:spPr>
        <p:txBody>
          <a:bodyPr anchorCtr="0" anchor="t" bIns="91425" lIns="91425" rIns="91425" tIns="91425">
            <a:noAutofit/>
          </a:bodyPr>
          <a:lstStyle/>
          <a:p>
            <a:pPr indent="-228600" lvl="0" marL="457200" rtl="0">
              <a:lnSpc>
                <a:spcPct val="90000"/>
              </a:lnSpc>
              <a:spcBef>
                <a:spcPts val="0"/>
              </a:spcBef>
              <a:buAutoNum type="arabicPeriod"/>
            </a:pPr>
            <a:r>
              <a:rPr lang="en-US" sz="3000"/>
              <a:t>NEEDFINDING 3.0 - What are they saying online?</a:t>
            </a:r>
          </a:p>
          <a:p>
            <a:pPr indent="-419100" lvl="0" marL="457200" rtl="0">
              <a:lnSpc>
                <a:spcPct val="90000"/>
              </a:lnSpc>
              <a:spcBef>
                <a:spcPts val="0"/>
              </a:spcBef>
              <a:buSzPct val="100000"/>
              <a:buAutoNum type="arabicPeriod"/>
            </a:pPr>
            <a:r>
              <a:rPr lang="en-US" sz="3000"/>
              <a:t>What solutions exist?</a:t>
            </a:r>
          </a:p>
          <a:p>
            <a:pPr indent="-419100" lvl="0" marL="457200" rtl="0">
              <a:lnSpc>
                <a:spcPct val="90000"/>
              </a:lnSpc>
              <a:spcBef>
                <a:spcPts val="0"/>
              </a:spcBef>
              <a:buSzPct val="100000"/>
              <a:buAutoNum type="arabicPeriod"/>
            </a:pPr>
            <a:r>
              <a:rPr lang="en-US" sz="3000"/>
              <a:t>Why are these solutions NOT working?</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1141412" y="161318"/>
            <a:ext cx="9906000" cy="1478700"/>
          </a:xfrm>
          <a:prstGeom prst="rect">
            <a:avLst/>
          </a:prstGeom>
        </p:spPr>
        <p:txBody>
          <a:bodyPr anchorCtr="0" anchor="ctr" bIns="91425" lIns="91425" rIns="91425" tIns="91425">
            <a:noAutofit/>
          </a:bodyPr>
          <a:lstStyle/>
          <a:p>
            <a:pPr lvl="0" rtl="0" algn="ctr">
              <a:spcBef>
                <a:spcPts val="0"/>
              </a:spcBef>
              <a:buNone/>
            </a:pPr>
            <a:r>
              <a:rPr lang="en-US"/>
              <a:t>People Want to Eat Socially but Safely</a:t>
            </a:r>
          </a:p>
        </p:txBody>
      </p:sp>
      <p:sp>
        <p:nvSpPr>
          <p:cNvPr id="318" name="Shape 318"/>
          <p:cNvSpPr txBox="1"/>
          <p:nvPr>
            <p:ph idx="1" type="body"/>
          </p:nvPr>
        </p:nvSpPr>
        <p:spPr>
          <a:xfrm>
            <a:off x="546200" y="2173425"/>
            <a:ext cx="4965300" cy="1779000"/>
          </a:xfrm>
          <a:prstGeom prst="rect">
            <a:avLst/>
          </a:prstGeom>
        </p:spPr>
        <p:txBody>
          <a:bodyPr anchorCtr="0" anchor="t" bIns="91425" lIns="91425" rIns="91425" tIns="91425">
            <a:noAutofit/>
          </a:bodyPr>
          <a:lstStyle/>
          <a:p>
            <a:pPr lvl="0" rtl="0">
              <a:spcBef>
                <a:spcPts val="0"/>
              </a:spcBef>
              <a:buNone/>
            </a:pPr>
            <a:r>
              <a:rPr lang="en-US" sz="2000"/>
              <a:t>“I cannot wait to walk up to the window and order my meal and not have to explain my condition, without the funny looks or ridiculous comments, or stupid questions. Oh to feel like a normal person again!”</a:t>
            </a:r>
          </a:p>
        </p:txBody>
      </p:sp>
      <p:sp>
        <p:nvSpPr>
          <p:cNvPr id="319" name="Shape 319"/>
          <p:cNvSpPr txBox="1"/>
          <p:nvPr>
            <p:ph idx="1" type="body"/>
          </p:nvPr>
        </p:nvSpPr>
        <p:spPr>
          <a:xfrm>
            <a:off x="5740100" y="3716125"/>
            <a:ext cx="6155700" cy="1146900"/>
          </a:xfrm>
          <a:prstGeom prst="rect">
            <a:avLst/>
          </a:prstGeom>
        </p:spPr>
        <p:txBody>
          <a:bodyPr anchorCtr="0" anchor="t" bIns="91425" lIns="91425" rIns="91425" tIns="91425">
            <a:noAutofit/>
          </a:bodyPr>
          <a:lstStyle/>
          <a:p>
            <a:pPr lvl="0" rtl="0" algn="ctr">
              <a:spcBef>
                <a:spcPts val="0"/>
              </a:spcBef>
              <a:buNone/>
            </a:pPr>
            <a:r>
              <a:rPr lang="en-US" sz="2000"/>
              <a:t>“I recently celebrated a milestone birthday. I went out to dinner with a friend and took my own dinner roll with me”</a:t>
            </a:r>
          </a:p>
        </p:txBody>
      </p:sp>
      <p:sp>
        <p:nvSpPr>
          <p:cNvPr id="320" name="Shape 320"/>
          <p:cNvSpPr txBox="1"/>
          <p:nvPr>
            <p:ph idx="1" type="body"/>
          </p:nvPr>
        </p:nvSpPr>
        <p:spPr>
          <a:xfrm>
            <a:off x="707650" y="5357725"/>
            <a:ext cx="10846500" cy="1146900"/>
          </a:xfrm>
          <a:prstGeom prst="rect">
            <a:avLst/>
          </a:prstGeom>
        </p:spPr>
        <p:txBody>
          <a:bodyPr anchorCtr="0" anchor="t" bIns="91425" lIns="91425" rIns="91425" tIns="91425">
            <a:noAutofit/>
          </a:bodyPr>
          <a:lstStyle/>
          <a:p>
            <a:pPr lvl="0" rtl="0" algn="ctr">
              <a:spcBef>
                <a:spcPts val="0"/>
              </a:spcBef>
              <a:buNone/>
            </a:pPr>
            <a:r>
              <a:rPr lang="en-US" sz="2000"/>
              <a:t>“My family and closest friends understand, but I miss out on parties, dinners at restaurants and friends’ homes, and forget weddings”</a:t>
            </a:r>
          </a:p>
        </p:txBody>
      </p:sp>
      <p:sp>
        <p:nvSpPr>
          <p:cNvPr id="321" name="Shape 321"/>
          <p:cNvSpPr txBox="1"/>
          <p:nvPr>
            <p:ph idx="1" type="body"/>
          </p:nvPr>
        </p:nvSpPr>
        <p:spPr>
          <a:xfrm>
            <a:off x="569125" y="4702625"/>
            <a:ext cx="6732300" cy="842100"/>
          </a:xfrm>
          <a:prstGeom prst="rect">
            <a:avLst/>
          </a:prstGeom>
        </p:spPr>
        <p:txBody>
          <a:bodyPr anchorCtr="0" anchor="t" bIns="91425" lIns="91425" rIns="91425" tIns="91425">
            <a:noAutofit/>
          </a:bodyPr>
          <a:lstStyle/>
          <a:p>
            <a:pPr lvl="0" rtl="0" algn="ctr">
              <a:spcBef>
                <a:spcPts val="0"/>
              </a:spcBef>
              <a:buNone/>
            </a:pPr>
            <a:r>
              <a:rPr lang="en-US" sz="2000"/>
              <a:t>“I bring my whole Thanksgiving dinner to sister’s house”</a:t>
            </a:r>
          </a:p>
        </p:txBody>
      </p:sp>
      <p:sp>
        <p:nvSpPr>
          <p:cNvPr id="322" name="Shape 322"/>
          <p:cNvSpPr txBox="1"/>
          <p:nvPr>
            <p:ph idx="1" type="body"/>
          </p:nvPr>
        </p:nvSpPr>
        <p:spPr>
          <a:xfrm>
            <a:off x="353300" y="1459700"/>
            <a:ext cx="7401600" cy="1146900"/>
          </a:xfrm>
          <a:prstGeom prst="rect">
            <a:avLst/>
          </a:prstGeom>
        </p:spPr>
        <p:txBody>
          <a:bodyPr anchorCtr="0" anchor="t" bIns="91425" lIns="91425" rIns="91425" tIns="91425">
            <a:noAutofit/>
          </a:bodyPr>
          <a:lstStyle/>
          <a:p>
            <a:pPr lvl="0" rtl="0">
              <a:spcBef>
                <a:spcPts val="0"/>
              </a:spcBef>
              <a:buNone/>
            </a:pPr>
            <a:r>
              <a:rPr lang="en-US" sz="2000"/>
              <a:t>“I started not being invited to holiday gatherings”</a:t>
            </a:r>
          </a:p>
        </p:txBody>
      </p:sp>
      <p:sp>
        <p:nvSpPr>
          <p:cNvPr id="323" name="Shape 323"/>
          <p:cNvSpPr txBox="1"/>
          <p:nvPr/>
        </p:nvSpPr>
        <p:spPr>
          <a:xfrm>
            <a:off x="6082225" y="953475"/>
            <a:ext cx="5872800" cy="2727900"/>
          </a:xfrm>
          <a:prstGeom prst="rect">
            <a:avLst/>
          </a:prstGeom>
          <a:noFill/>
          <a:ln>
            <a:noFill/>
          </a:ln>
        </p:spPr>
        <p:txBody>
          <a:bodyPr anchorCtr="0" anchor="ctr" bIns="91425" lIns="91425" rIns="91425" tIns="91425">
            <a:noAutofit/>
          </a:bodyPr>
          <a:lstStyle/>
          <a:p>
            <a:pPr lvl="0" rtl="0" algn="ctr">
              <a:lnSpc>
                <a:spcPct val="115000"/>
              </a:lnSpc>
              <a:spcBef>
                <a:spcPts val="4500"/>
              </a:spcBef>
              <a:buNone/>
            </a:pPr>
            <a:r>
              <a:rPr lang="en-US" sz="2000">
                <a:solidFill>
                  <a:schemeClr val="lt1"/>
                </a:solidFill>
                <a:latin typeface="Questrial"/>
                <a:ea typeface="Questrial"/>
                <a:cs typeface="Questrial"/>
                <a:sym typeface="Questrial"/>
              </a:rPr>
              <a:t>“I don’t go to events without eating first anymore. I bring my own food and eat in the car until I am stuffed. </a:t>
            </a:r>
            <a:r>
              <a:rPr lang="en-US" sz="2000">
                <a:solidFill>
                  <a:schemeClr val="lt1"/>
                </a:solidFill>
                <a:latin typeface="Questrial"/>
                <a:ea typeface="Questrial"/>
                <a:cs typeface="Questrial"/>
                <a:sym typeface="Questrial"/>
              </a:rPr>
              <a:t>Or better yet, call and say I’m going to be a few hours late and for everyone to start without me. Then show up only an hour late, and make sure to have eaten.”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1141412" y="313718"/>
            <a:ext cx="9906000" cy="1478700"/>
          </a:xfrm>
          <a:prstGeom prst="rect">
            <a:avLst/>
          </a:prstGeom>
        </p:spPr>
        <p:txBody>
          <a:bodyPr anchorCtr="0" anchor="ctr" bIns="91425" lIns="91425" rIns="91425" tIns="91425">
            <a:noAutofit/>
          </a:bodyPr>
          <a:lstStyle/>
          <a:p>
            <a:pPr lvl="0" rtl="0" algn="ctr">
              <a:spcBef>
                <a:spcPts val="0"/>
              </a:spcBef>
              <a:buNone/>
            </a:pPr>
            <a:r>
              <a:rPr lang="en-US"/>
              <a:t>People Want Someone Who Understands</a:t>
            </a:r>
          </a:p>
        </p:txBody>
      </p:sp>
      <p:sp>
        <p:nvSpPr>
          <p:cNvPr id="329" name="Shape 329"/>
          <p:cNvSpPr txBox="1"/>
          <p:nvPr/>
        </p:nvSpPr>
        <p:spPr>
          <a:xfrm>
            <a:off x="1342825" y="1598600"/>
            <a:ext cx="51156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chemeClr val="lt1"/>
                </a:solidFill>
                <a:latin typeface="Questrial"/>
                <a:ea typeface="Questrial"/>
                <a:cs typeface="Questrial"/>
                <a:sym typeface="Questrial"/>
              </a:rPr>
              <a:t>“</a:t>
            </a:r>
            <a:r>
              <a:rPr lang="en-US" sz="2000">
                <a:solidFill>
                  <a:schemeClr val="lt1"/>
                </a:solidFill>
                <a:latin typeface="Questrial"/>
                <a:ea typeface="Questrial"/>
                <a:cs typeface="Questrial"/>
                <a:sym typeface="Questrial"/>
              </a:rPr>
              <a:t>Having to explain gluten-free to family members can be discouraging. Each has their own reaction in addition to me having times when I feel like it’s just too much work to explain how and why.”</a:t>
            </a:r>
          </a:p>
        </p:txBody>
      </p:sp>
      <p:sp>
        <p:nvSpPr>
          <p:cNvPr id="330" name="Shape 330"/>
          <p:cNvSpPr txBox="1"/>
          <p:nvPr/>
        </p:nvSpPr>
        <p:spPr>
          <a:xfrm>
            <a:off x="7001875" y="1342825"/>
            <a:ext cx="45720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chemeClr val="lt1"/>
                </a:solidFill>
                <a:latin typeface="Questrial"/>
                <a:ea typeface="Questrial"/>
                <a:cs typeface="Questrial"/>
                <a:sym typeface="Questrial"/>
              </a:rPr>
              <a:t> “I am so sick of trying to explain to people about contamination and if your kitchen is not completely safe you should not do any cooking for anyone. No one seems to pay attention.”</a:t>
            </a:r>
          </a:p>
        </p:txBody>
      </p:sp>
      <p:sp>
        <p:nvSpPr>
          <p:cNvPr id="331" name="Shape 331"/>
          <p:cNvSpPr txBox="1"/>
          <p:nvPr/>
        </p:nvSpPr>
        <p:spPr>
          <a:xfrm>
            <a:off x="2014225" y="3676775"/>
            <a:ext cx="40923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chemeClr val="lt1"/>
                </a:solidFill>
                <a:latin typeface="Questrial"/>
                <a:ea typeface="Questrial"/>
                <a:cs typeface="Questrial"/>
                <a:sym typeface="Questrial"/>
              </a:rPr>
              <a:t>“</a:t>
            </a:r>
            <a:r>
              <a:rPr lang="en-US" sz="2000">
                <a:solidFill>
                  <a:schemeClr val="lt1"/>
                </a:solidFill>
                <a:latin typeface="Questrial"/>
                <a:ea typeface="Questrial"/>
                <a:cs typeface="Questrial"/>
                <a:sym typeface="Questrial"/>
              </a:rPr>
              <a:t>Over the years, the more people look at you like you clearly made it all up just to be difficult, the more you wonder if you might be just crazy!”</a:t>
            </a:r>
          </a:p>
        </p:txBody>
      </p:sp>
      <p:sp>
        <p:nvSpPr>
          <p:cNvPr id="332" name="Shape 332"/>
          <p:cNvSpPr txBox="1"/>
          <p:nvPr/>
        </p:nvSpPr>
        <p:spPr>
          <a:xfrm>
            <a:off x="6458425" y="3676775"/>
            <a:ext cx="47319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chemeClr val="lt1"/>
                </a:solidFill>
                <a:latin typeface="Questrial"/>
                <a:ea typeface="Questrial"/>
                <a:cs typeface="Questrial"/>
                <a:sym typeface="Questrial"/>
              </a:rPr>
              <a:t>“</a:t>
            </a:r>
            <a:r>
              <a:rPr lang="en-US" sz="2000">
                <a:solidFill>
                  <a:schemeClr val="lt1"/>
                </a:solidFill>
                <a:latin typeface="Questrial"/>
                <a:ea typeface="Questrial"/>
                <a:cs typeface="Questrial"/>
                <a:sym typeface="Questrial"/>
              </a:rPr>
              <a:t>Dating is absolutely the worst! I recently walked out on a date when a guy told me there was no reason I couldn’t eat the salad next to his burger. He insisted it was all in my head. I tried to explain to him, and he told me I’m wrong and he knows what he’s talking about.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1141412" y="313718"/>
            <a:ext cx="9906000" cy="1478700"/>
          </a:xfrm>
          <a:prstGeom prst="rect">
            <a:avLst/>
          </a:prstGeom>
        </p:spPr>
        <p:txBody>
          <a:bodyPr anchorCtr="0" anchor="ctr" bIns="91425" lIns="91425" rIns="91425" tIns="91425">
            <a:noAutofit/>
          </a:bodyPr>
          <a:lstStyle/>
          <a:p>
            <a:pPr lvl="0" algn="ctr">
              <a:spcBef>
                <a:spcPts val="0"/>
              </a:spcBef>
              <a:buNone/>
            </a:pPr>
            <a:r>
              <a:rPr lang="en-US"/>
              <a:t>People Want To Do More Than Just Talk</a:t>
            </a:r>
          </a:p>
        </p:txBody>
      </p:sp>
      <p:sp>
        <p:nvSpPr>
          <p:cNvPr id="338" name="Shape 338"/>
          <p:cNvSpPr txBox="1"/>
          <p:nvPr>
            <p:ph idx="1" type="body"/>
          </p:nvPr>
        </p:nvSpPr>
        <p:spPr>
          <a:xfrm>
            <a:off x="969225" y="1716225"/>
            <a:ext cx="4293900" cy="1555200"/>
          </a:xfrm>
          <a:prstGeom prst="rect">
            <a:avLst/>
          </a:prstGeom>
        </p:spPr>
        <p:txBody>
          <a:bodyPr anchorCtr="0" anchor="t" bIns="91425" lIns="91425" rIns="91425" tIns="91425">
            <a:noAutofit/>
          </a:bodyPr>
          <a:lstStyle/>
          <a:p>
            <a:pPr lvl="0">
              <a:spcBef>
                <a:spcPts val="0"/>
              </a:spcBef>
              <a:buNone/>
            </a:pPr>
            <a:r>
              <a:rPr lang="en-US" sz="2200"/>
              <a:t>“I am always willing to get coffee or lunch in Springs, Pueblo or nearby areas. I do not know any other people with Celiac. It would be nice to connect”</a:t>
            </a:r>
          </a:p>
        </p:txBody>
      </p:sp>
      <p:sp>
        <p:nvSpPr>
          <p:cNvPr id="339" name="Shape 339"/>
          <p:cNvSpPr txBox="1"/>
          <p:nvPr>
            <p:ph idx="1" type="body"/>
          </p:nvPr>
        </p:nvSpPr>
        <p:spPr>
          <a:xfrm>
            <a:off x="5263125" y="1505750"/>
            <a:ext cx="6755700" cy="1555200"/>
          </a:xfrm>
          <a:prstGeom prst="rect">
            <a:avLst/>
          </a:prstGeom>
        </p:spPr>
        <p:txBody>
          <a:bodyPr anchorCtr="0" anchor="t" bIns="91425" lIns="91425" rIns="91425" tIns="91425">
            <a:noAutofit/>
          </a:bodyPr>
          <a:lstStyle/>
          <a:p>
            <a:pPr lvl="0">
              <a:spcBef>
                <a:spcPts val="0"/>
              </a:spcBef>
              <a:buNone/>
            </a:pPr>
            <a:r>
              <a:rPr lang="en-US" sz="2200"/>
              <a:t>Janetwinva: “I’m surprised Sacramento doesn’t have more places. Have you tried looking at any meetups? You’re quite far from us down here…I hope you find someone soon.”</a:t>
            </a:r>
          </a:p>
          <a:p>
            <a:pPr lvl="0" rtl="0">
              <a:spcBef>
                <a:spcPts val="0"/>
              </a:spcBef>
              <a:buNone/>
            </a:pPr>
            <a:r>
              <a:rPr lang="en-US" sz="2200"/>
              <a:t>Cali </a:t>
            </a:r>
            <a:r>
              <a:rPr lang="en-US" sz="2200"/>
              <a:t>Celiac</a:t>
            </a:r>
            <a:r>
              <a:rPr lang="en-US" sz="2200"/>
              <a:t>: “I have actually researched local meetup groups and haven’t seen any that would apply…”</a:t>
            </a:r>
          </a:p>
        </p:txBody>
      </p:sp>
      <p:sp>
        <p:nvSpPr>
          <p:cNvPr id="340" name="Shape 340"/>
          <p:cNvSpPr txBox="1"/>
          <p:nvPr>
            <p:ph idx="1" type="body"/>
          </p:nvPr>
        </p:nvSpPr>
        <p:spPr>
          <a:xfrm>
            <a:off x="1119025" y="4709200"/>
            <a:ext cx="10523700" cy="2034900"/>
          </a:xfrm>
          <a:prstGeom prst="rect">
            <a:avLst/>
          </a:prstGeom>
        </p:spPr>
        <p:txBody>
          <a:bodyPr anchorCtr="0" anchor="t" bIns="91425" lIns="91425" rIns="91425" tIns="91425">
            <a:noAutofit/>
          </a:bodyPr>
          <a:lstStyle/>
          <a:p>
            <a:pPr indent="0" lvl="0" marL="0" rtl="0">
              <a:spcBef>
                <a:spcPts val="0"/>
              </a:spcBef>
              <a:buNone/>
            </a:pPr>
            <a:r>
              <a:rPr lang="en-US" sz="2200"/>
              <a:t>“Come on now, there must be at least 1 other person in this area who visits this site.  Why can’t I find anyone in my area? How sad am I to have to respond to my own post? Anyone?”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1141412" y="161318"/>
            <a:ext cx="9906000" cy="1478700"/>
          </a:xfrm>
          <a:prstGeom prst="rect">
            <a:avLst/>
          </a:prstGeom>
        </p:spPr>
        <p:txBody>
          <a:bodyPr anchorCtr="0" anchor="ctr" bIns="91425" lIns="91425" rIns="91425" tIns="91425">
            <a:noAutofit/>
          </a:bodyPr>
          <a:lstStyle/>
          <a:p>
            <a:pPr lvl="0" rtl="0">
              <a:spcBef>
                <a:spcPts val="0"/>
              </a:spcBef>
              <a:buNone/>
            </a:pPr>
            <a:r>
              <a:rPr lang="en-US"/>
              <a:t>Current “Solutions”</a:t>
            </a:r>
          </a:p>
        </p:txBody>
      </p:sp>
      <p:sp>
        <p:nvSpPr>
          <p:cNvPr id="346" name="Shape 346"/>
          <p:cNvSpPr txBox="1"/>
          <p:nvPr>
            <p:ph idx="1" type="body"/>
          </p:nvPr>
        </p:nvSpPr>
        <p:spPr>
          <a:xfrm>
            <a:off x="1141412" y="1335086"/>
            <a:ext cx="9906000" cy="3541800"/>
          </a:xfrm>
          <a:prstGeom prst="rect">
            <a:avLst/>
          </a:prstGeom>
        </p:spPr>
        <p:txBody>
          <a:bodyPr anchorCtr="0" anchor="t" bIns="91425" lIns="91425" rIns="91425" tIns="91425">
            <a:noAutofit/>
          </a:bodyPr>
          <a:lstStyle/>
          <a:p>
            <a:pPr indent="-228600" lvl="0" marL="457200" rtl="0">
              <a:spcBef>
                <a:spcPts val="0"/>
              </a:spcBef>
              <a:buAutoNum type="arabicPeriod"/>
            </a:pPr>
            <a:r>
              <a:rPr lang="en-US"/>
              <a:t>Forums</a:t>
            </a:r>
          </a:p>
          <a:p>
            <a:pPr indent="-228600" lvl="1" marL="914400" rtl="0">
              <a:spcBef>
                <a:spcPts val="0"/>
              </a:spcBef>
              <a:buAutoNum type="alphaLcPeriod"/>
            </a:pPr>
            <a:r>
              <a:rPr lang="en-US"/>
              <a:t>wide variety of gluten free forums</a:t>
            </a:r>
          </a:p>
          <a:p>
            <a:pPr indent="-228600" lvl="1" marL="914400" rtl="0">
              <a:spcBef>
                <a:spcPts val="0"/>
              </a:spcBef>
              <a:buAutoNum type="alphaLcPeriod"/>
            </a:pPr>
            <a:r>
              <a:rPr lang="en-US"/>
              <a:t>small number of general allergy forums which sometimes contain specific food allergy channels </a:t>
            </a:r>
          </a:p>
          <a:p>
            <a:pPr indent="-228600" lvl="0" marL="457200" rtl="0">
              <a:spcBef>
                <a:spcPts val="0"/>
              </a:spcBef>
              <a:buAutoNum type="arabicPeriod"/>
            </a:pPr>
            <a:r>
              <a:rPr lang="en-US"/>
              <a:t>Meetup.com</a:t>
            </a:r>
          </a:p>
          <a:p>
            <a:pPr indent="-355600" lvl="1" marL="914400" rtl="0">
              <a:spcBef>
                <a:spcPts val="0"/>
              </a:spcBef>
              <a:buSzPct val="100000"/>
              <a:buAutoNum type="alphaLcPeriod"/>
            </a:pPr>
            <a:r>
              <a:rPr lang="en-US"/>
              <a:t>“Meetup brings people together in thousands of cities to do more of what they want to do in life. It is organized around one simple idea: when we get together and do the things that matter to us, we’re at our best. And that’s what Meetup does. It brings people together to do, explore, teach and learn the things that help them come alive.</a:t>
            </a:r>
            <a:r>
              <a:rPr lang="en-US"/>
              <a:t>"</a:t>
            </a:r>
          </a:p>
          <a:p>
            <a:pPr indent="-228600" lvl="0" marL="457200" rtl="0">
              <a:spcBef>
                <a:spcPts val="0"/>
              </a:spcBef>
              <a:buAutoNum type="arabicPeriod"/>
            </a:pPr>
            <a:r>
              <a:rPr lang="en-US"/>
              <a:t>Dating Sites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141412" y="85118"/>
            <a:ext cx="9906000" cy="1478700"/>
          </a:xfrm>
          <a:prstGeom prst="rect">
            <a:avLst/>
          </a:prstGeom>
        </p:spPr>
        <p:txBody>
          <a:bodyPr anchorCtr="0" anchor="ctr" bIns="91425" lIns="91425" rIns="91425" tIns="91425">
            <a:noAutofit/>
          </a:bodyPr>
          <a:lstStyle/>
          <a:p>
            <a:pPr lvl="0" rtl="0">
              <a:spcBef>
                <a:spcPts val="0"/>
              </a:spcBef>
              <a:buNone/>
            </a:pPr>
            <a:r>
              <a:rPr lang="en-US"/>
              <a:t>These Aren’t Solutions</a:t>
            </a:r>
          </a:p>
        </p:txBody>
      </p:sp>
      <p:sp>
        <p:nvSpPr>
          <p:cNvPr id="352" name="Shape 352"/>
          <p:cNvSpPr txBox="1"/>
          <p:nvPr>
            <p:ph idx="1" type="body"/>
          </p:nvPr>
        </p:nvSpPr>
        <p:spPr>
          <a:xfrm>
            <a:off x="1141400" y="1258875"/>
            <a:ext cx="10337100" cy="3541800"/>
          </a:xfrm>
          <a:prstGeom prst="rect">
            <a:avLst/>
          </a:prstGeom>
        </p:spPr>
        <p:txBody>
          <a:bodyPr anchorCtr="0" anchor="t" bIns="91425" lIns="91425" rIns="91425" tIns="91425">
            <a:noAutofit/>
          </a:bodyPr>
          <a:lstStyle/>
          <a:p>
            <a:pPr indent="-228600" lvl="0" marL="457200" rtl="0">
              <a:spcBef>
                <a:spcPts val="0"/>
              </a:spcBef>
              <a:buAutoNum type="arabicPeriod"/>
            </a:pPr>
            <a:r>
              <a:rPr lang="en-US"/>
              <a:t>Forums can be a great place for people to talk about shared problems and experiences but…</a:t>
            </a:r>
          </a:p>
          <a:p>
            <a:pPr indent="-228600" lvl="1" marL="914400" rtl="0">
              <a:spcBef>
                <a:spcPts val="0"/>
              </a:spcBef>
              <a:buAutoNum type="alphaLcPeriod"/>
            </a:pPr>
            <a:r>
              <a:rPr lang="en-US"/>
              <a:t>a response is not guaranteed - chat activity is sparse and inconsistent </a:t>
            </a:r>
          </a:p>
          <a:p>
            <a:pPr indent="-228600" lvl="1" marL="914400" rtl="0">
              <a:spcBef>
                <a:spcPts val="0"/>
              </a:spcBef>
              <a:buAutoNum type="alphaLcPeriod"/>
            </a:pPr>
            <a:r>
              <a:rPr lang="en-US"/>
              <a:t>talking </a:t>
            </a:r>
            <a:r>
              <a:rPr lang="en-US">
                <a:solidFill>
                  <a:srgbClr val="FFFFFF"/>
                </a:solidFill>
                <a:latin typeface="Arial"/>
                <a:ea typeface="Arial"/>
                <a:cs typeface="Arial"/>
                <a:sym typeface="Arial"/>
              </a:rPr>
              <a:t>≠ </a:t>
            </a:r>
            <a:r>
              <a:rPr lang="en-US"/>
              <a:t>socializing - people still want a way to live their lives outside of their house</a:t>
            </a:r>
          </a:p>
          <a:p>
            <a:pPr indent="-228600" lvl="0" marL="457200" rtl="0">
              <a:spcBef>
                <a:spcPts val="0"/>
              </a:spcBef>
              <a:buAutoNum type="arabicPeriod"/>
            </a:pPr>
            <a:r>
              <a:rPr lang="en-US"/>
              <a:t>Meetup.com is TOO big</a:t>
            </a:r>
          </a:p>
          <a:p>
            <a:pPr indent="-228600" lvl="1" marL="914400" rtl="0">
              <a:spcBef>
                <a:spcPts val="0"/>
              </a:spcBef>
              <a:buAutoNum type="alphaLcPeriod"/>
            </a:pPr>
            <a:r>
              <a:rPr lang="en-US"/>
              <a:t>people suffering from severe dietary restrictions are a small targeted community. Since meetup.com has an overwhelming number of events and groups, those with dietary restrictions often get lost in the crowd, fail to find a group that fits, and ultimately give up searching. </a:t>
            </a:r>
          </a:p>
          <a:p>
            <a:pPr indent="-228600" lvl="0" marL="457200" rtl="0">
              <a:spcBef>
                <a:spcPts val="0"/>
              </a:spcBef>
              <a:buAutoNum type="arabicPeriod"/>
            </a:pPr>
            <a:r>
              <a:rPr lang="en-US"/>
              <a:t>Dating Sites are focused on just that - dating</a:t>
            </a:r>
          </a:p>
          <a:p>
            <a:pPr indent="-228600" lvl="1" marL="914400" rtl="0">
              <a:spcBef>
                <a:spcPts val="0"/>
              </a:spcBef>
              <a:buAutoNum type="alphaLcPeriod"/>
            </a:pPr>
            <a:r>
              <a:rPr lang="en-US"/>
              <a:t>there are no platonic friend options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141412" y="618518"/>
            <a:ext cx="9905997" cy="147857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Questrial"/>
              <a:buNone/>
            </a:pPr>
            <a:r>
              <a:rPr lang="en-US" sz="4800"/>
              <a:t>Feed Your Social Cravings</a:t>
            </a:r>
          </a:p>
        </p:txBody>
      </p:sp>
      <p:sp>
        <p:nvSpPr>
          <p:cNvPr id="241" name="Shape 241"/>
          <p:cNvSpPr txBox="1"/>
          <p:nvPr>
            <p:ph idx="1" type="body"/>
          </p:nvPr>
        </p:nvSpPr>
        <p:spPr>
          <a:xfrm>
            <a:off x="1141412" y="2249486"/>
            <a:ext cx="9906000" cy="3541800"/>
          </a:xfrm>
          <a:prstGeom prst="rect">
            <a:avLst/>
          </a:prstGeom>
          <a:noFill/>
          <a:ln>
            <a:noFill/>
          </a:ln>
        </p:spPr>
        <p:txBody>
          <a:bodyPr anchorCtr="0" anchor="t" bIns="45700" lIns="91425" rIns="91425" tIns="45700">
            <a:noAutofit/>
          </a:bodyPr>
          <a:lstStyle/>
          <a:p>
            <a:pPr indent="-69850" lvl="0" marL="0" algn="ctr">
              <a:lnSpc>
                <a:spcPct val="100000"/>
              </a:lnSpc>
              <a:spcBef>
                <a:spcPts val="0"/>
              </a:spcBef>
              <a:buClr>
                <a:schemeClr val="dk1"/>
              </a:buClr>
              <a:buSzPct val="45833"/>
              <a:buFont typeface="Arial"/>
              <a:buNone/>
            </a:pPr>
            <a:r>
              <a:rPr lang="en-US">
                <a:solidFill>
                  <a:schemeClr val="dk1"/>
                </a:solidFill>
              </a:rPr>
              <a:t>Dietary restrictions and social eating are not mutually exclusive, but too many people allow their food allergies to restrict more than just their diets.  Gone are the days of declined invitations, lonely meals, and self-imposed hermitage.  </a:t>
            </a:r>
            <a:r>
              <a:rPr lang="en-US"/>
              <a:t>meet</a:t>
            </a:r>
            <a:r>
              <a:rPr i="1" lang="en-US" sz="3000">
                <a:solidFill>
                  <a:srgbClr val="6DFF87"/>
                </a:solidFill>
                <a:latin typeface="Dancing Script"/>
                <a:ea typeface="Dancing Script"/>
                <a:cs typeface="Dancing Script"/>
                <a:sym typeface="Dancing Script"/>
              </a:rPr>
              <a:t>chew</a:t>
            </a:r>
            <a:r>
              <a:rPr lang="en-US"/>
              <a:t>there</a:t>
            </a:r>
            <a:r>
              <a:rPr lang="en-US">
                <a:solidFill>
                  <a:schemeClr val="dk1"/>
                </a:solidFill>
              </a:rPr>
              <a:t> redefines social eating for those affected by severe dietary restrictions by building trusted communities of geographically proximate people with common restrictions and providing them with a safe space to create, host, and join social events centered around food.</a:t>
            </a:r>
          </a:p>
          <a:p>
            <a:pPr indent="0" lvl="0" marL="0" rtl="0">
              <a:lnSpc>
                <a:spcPct val="100000"/>
              </a:lnSpc>
              <a:spcBef>
                <a:spcPts val="0"/>
              </a:spcBef>
              <a:buNone/>
            </a:pPr>
            <a:r>
              <a:t/>
            </a:r>
            <a:endParaRPr/>
          </a:p>
          <a:p>
            <a:pPr indent="-69850" lvl="0" marL="0" rtl="0">
              <a:lnSpc>
                <a:spcPct val="100000"/>
              </a:lnSpc>
              <a:spcBef>
                <a:spcPts val="0"/>
              </a:spcBef>
              <a:buClr>
                <a:schemeClr val="dk1"/>
              </a:buClr>
              <a:buSzPct val="45833"/>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141412" y="618518"/>
            <a:ext cx="9905997" cy="147857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lt1"/>
              </a:buClr>
              <a:buSzPct val="25000"/>
              <a:buFont typeface="Questrial"/>
              <a:buNone/>
            </a:pPr>
            <a:r>
              <a:rPr b="0" i="0" lang="en-US" sz="3600" u="none" cap="none" strike="noStrike">
                <a:solidFill>
                  <a:schemeClr val="lt1"/>
                </a:solidFill>
                <a:latin typeface="Questrial"/>
                <a:ea typeface="Questrial"/>
                <a:cs typeface="Questrial"/>
                <a:sym typeface="Questrial"/>
              </a:rPr>
              <a:t>TASKS</a:t>
            </a:r>
          </a:p>
        </p:txBody>
      </p:sp>
      <p:sp>
        <p:nvSpPr>
          <p:cNvPr id="247" name="Shape 247"/>
          <p:cNvSpPr txBox="1"/>
          <p:nvPr>
            <p:ph idx="1" type="body"/>
          </p:nvPr>
        </p:nvSpPr>
        <p:spPr>
          <a:xfrm>
            <a:off x="1141412" y="2249486"/>
            <a:ext cx="9905998" cy="3541713"/>
          </a:xfrm>
          <a:prstGeom prst="rect">
            <a:avLst/>
          </a:prstGeom>
          <a:noFill/>
          <a:ln>
            <a:noFill/>
          </a:ln>
        </p:spPr>
        <p:txBody>
          <a:bodyPr anchorCtr="0" anchor="t" bIns="45700" lIns="91425" rIns="91425" tIns="45700">
            <a:noAutofit/>
          </a:bodyPr>
          <a:lstStyle/>
          <a:p>
            <a:pPr indent="-457200" lvl="0" marL="457200" marR="0" rtl="0" algn="l">
              <a:lnSpc>
                <a:spcPct val="120000"/>
              </a:lnSpc>
              <a:spcBef>
                <a:spcPts val="0"/>
              </a:spcBef>
              <a:spcAft>
                <a:spcPts val="0"/>
              </a:spcAft>
              <a:buClr>
                <a:schemeClr val="lt1"/>
              </a:buClr>
              <a:buSzPct val="125000"/>
              <a:buFont typeface="Questrial"/>
              <a:buAutoNum type="arabicPeriod"/>
            </a:pPr>
            <a:r>
              <a:rPr b="0" i="0" lang="en-US" sz="2400" u="none" cap="none" strike="noStrike">
                <a:solidFill>
                  <a:schemeClr val="lt1"/>
                </a:solidFill>
                <a:latin typeface="Questrial"/>
                <a:ea typeface="Questrial"/>
                <a:cs typeface="Questrial"/>
                <a:sym typeface="Questrial"/>
              </a:rPr>
              <a:t>Simple: </a:t>
            </a:r>
            <a:r>
              <a:rPr lang="en-US"/>
              <a:t>eat a diet friendly meal</a:t>
            </a:r>
          </a:p>
          <a:p>
            <a:pPr indent="-457200" lvl="0" marL="457200" marR="0" rtl="0" algn="l">
              <a:lnSpc>
                <a:spcPct val="120000"/>
              </a:lnSpc>
              <a:spcBef>
                <a:spcPts val="1000"/>
              </a:spcBef>
              <a:spcAft>
                <a:spcPts val="0"/>
              </a:spcAft>
              <a:buClr>
                <a:schemeClr val="lt1"/>
              </a:buClr>
              <a:buSzPct val="125000"/>
              <a:buFont typeface="Questrial"/>
              <a:buAutoNum type="arabicPeriod"/>
            </a:pPr>
            <a:r>
              <a:rPr b="0" i="0" lang="en-US" sz="2400" u="none" cap="none" strike="noStrike">
                <a:solidFill>
                  <a:schemeClr val="lt1"/>
                </a:solidFill>
                <a:latin typeface="Questrial"/>
                <a:ea typeface="Questrial"/>
                <a:cs typeface="Questrial"/>
                <a:sym typeface="Questrial"/>
              </a:rPr>
              <a:t>Moderate: share a mea</a:t>
            </a:r>
            <a:r>
              <a:rPr lang="en-US"/>
              <a:t>l with someone with your same dietary restriction(s)</a:t>
            </a:r>
          </a:p>
          <a:p>
            <a:pPr indent="-457200" lvl="0" marL="457200" marR="0" rtl="0" algn="l">
              <a:lnSpc>
                <a:spcPct val="120000"/>
              </a:lnSpc>
              <a:spcBef>
                <a:spcPts val="1000"/>
              </a:spcBef>
              <a:spcAft>
                <a:spcPts val="0"/>
              </a:spcAft>
              <a:buClr>
                <a:schemeClr val="lt1"/>
              </a:buClr>
              <a:buSzPct val="125000"/>
              <a:buFont typeface="Questrial"/>
              <a:buAutoNum type="arabicPeriod"/>
            </a:pPr>
            <a:r>
              <a:rPr b="0" i="0" lang="en-US" sz="2400" u="none" cap="none" strike="noStrike">
                <a:solidFill>
                  <a:schemeClr val="lt1"/>
                </a:solidFill>
                <a:latin typeface="Questrial"/>
                <a:ea typeface="Questrial"/>
                <a:cs typeface="Questrial"/>
                <a:sym typeface="Questrial"/>
              </a:rPr>
              <a:t>Complex</a:t>
            </a:r>
            <a:r>
              <a:rPr lang="en-US"/>
              <a:t>: build your community by planning/hosting a food centered event for people with your same dietary restriction(s)</a:t>
            </a:r>
          </a:p>
          <a:p>
            <a:pPr indent="-228600" lvl="0" marL="228600" marR="0" rtl="0" algn="l">
              <a:lnSpc>
                <a:spcPct val="120000"/>
              </a:lnSpc>
              <a:spcBef>
                <a:spcPts val="1000"/>
              </a:spcBef>
              <a:buClr>
                <a:schemeClr val="lt1"/>
              </a:buClr>
              <a:buSzPct val="125000"/>
              <a:buFont typeface="Arial"/>
              <a:buNone/>
            </a:pPr>
            <a:r>
              <a:t/>
            </a:r>
            <a:endParaRPr b="0" i="0" sz="2400" u="none" cap="none" strike="noStrike">
              <a:solidFill>
                <a:schemeClr val="lt1"/>
              </a:solidFill>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836612" y="618518"/>
            <a:ext cx="9906000" cy="1478700"/>
          </a:xfrm>
          <a:prstGeom prst="rect">
            <a:avLst/>
          </a:prstGeom>
        </p:spPr>
        <p:txBody>
          <a:bodyPr anchorCtr="0" anchor="ctr" bIns="91425" lIns="91425" rIns="91425" tIns="91425">
            <a:noAutofit/>
          </a:bodyPr>
          <a:lstStyle/>
          <a:p>
            <a:pPr lvl="0" algn="ctr">
              <a:spcBef>
                <a:spcPts val="0"/>
              </a:spcBef>
              <a:buNone/>
            </a:pPr>
            <a:r>
              <a:rPr lang="en-US"/>
              <a:t>STORYBOARD</a:t>
            </a:r>
          </a:p>
        </p:txBody>
      </p:sp>
      <p:sp>
        <p:nvSpPr>
          <p:cNvPr id="253" name="Shape 253"/>
          <p:cNvSpPr txBox="1"/>
          <p:nvPr>
            <p:ph idx="1" type="body"/>
          </p:nvPr>
        </p:nvSpPr>
        <p:spPr>
          <a:xfrm>
            <a:off x="604074" y="1658100"/>
            <a:ext cx="5528400" cy="3541800"/>
          </a:xfrm>
          <a:prstGeom prst="rect">
            <a:avLst/>
          </a:prstGeom>
        </p:spPr>
        <p:txBody>
          <a:bodyPr anchorCtr="0" anchor="t" bIns="91425" lIns="91425" rIns="91425" tIns="91425">
            <a:noAutofit/>
          </a:bodyPr>
          <a:lstStyle/>
          <a:p>
            <a:pPr lvl="0">
              <a:spcBef>
                <a:spcPts val="0"/>
              </a:spcBef>
              <a:buNone/>
            </a:pPr>
            <a:r>
              <a:rPr lang="en-US" sz="2000"/>
              <a:t>Characters:</a:t>
            </a:r>
          </a:p>
          <a:p>
            <a:pPr indent="-355600" lvl="0" marL="457200" rtl="0">
              <a:spcBef>
                <a:spcPts val="0"/>
              </a:spcBef>
              <a:buSzPct val="100000"/>
              <a:buAutoNum type="arabicPeriod"/>
            </a:pPr>
            <a:r>
              <a:rPr lang="en-US" sz="2000"/>
              <a:t>Frustrated Gluten-Free Person - Lindsey (L)</a:t>
            </a:r>
          </a:p>
          <a:p>
            <a:pPr indent="-355600" lvl="0" marL="457200" rtl="0">
              <a:spcBef>
                <a:spcPts val="0"/>
              </a:spcBef>
              <a:buSzPct val="100000"/>
              <a:buAutoNum type="arabicPeriod"/>
            </a:pPr>
            <a:r>
              <a:rPr lang="en-US" sz="2000"/>
              <a:t>Gluten-Free Diner at Coho - Senthil (S)</a:t>
            </a:r>
          </a:p>
          <a:p>
            <a:pPr indent="-355600" lvl="0" marL="457200" rtl="0">
              <a:spcBef>
                <a:spcPts val="0"/>
              </a:spcBef>
              <a:buSzPct val="100000"/>
              <a:buAutoNum type="arabicPeriod"/>
            </a:pPr>
            <a:r>
              <a:rPr lang="en-US" sz="2000"/>
              <a:t>Lonely Gluten Free Diner - Jesse (J)</a:t>
            </a:r>
          </a:p>
          <a:p>
            <a:pPr indent="-355600" lvl="0" marL="457200" rtl="0">
              <a:spcBef>
                <a:spcPts val="0"/>
              </a:spcBef>
              <a:buSzPct val="100000"/>
              <a:buAutoNum type="arabicPeriod"/>
            </a:pPr>
            <a:r>
              <a:rPr lang="en-US" sz="2000"/>
              <a:t>meetchewthere app - Clay (C)</a:t>
            </a:r>
          </a:p>
          <a:p>
            <a:pPr indent="-355600" lvl="0" marL="457200">
              <a:spcBef>
                <a:spcPts val="0"/>
              </a:spcBef>
              <a:buSzPct val="100000"/>
              <a:buAutoNum type="arabicPeriod"/>
            </a:pPr>
            <a:r>
              <a:rPr lang="en-US" sz="2000"/>
              <a:t>group of gluten-free people - random guys from KA</a:t>
            </a:r>
          </a:p>
        </p:txBody>
      </p:sp>
      <p:sp>
        <p:nvSpPr>
          <p:cNvPr id="254" name="Shape 254"/>
          <p:cNvSpPr txBox="1"/>
          <p:nvPr>
            <p:ph idx="1" type="body"/>
          </p:nvPr>
        </p:nvSpPr>
        <p:spPr>
          <a:xfrm>
            <a:off x="6213574" y="1658100"/>
            <a:ext cx="5528400" cy="3541800"/>
          </a:xfrm>
          <a:prstGeom prst="rect">
            <a:avLst/>
          </a:prstGeom>
        </p:spPr>
        <p:txBody>
          <a:bodyPr anchorCtr="0" anchor="t" bIns="91425" lIns="91425" rIns="91425" tIns="91425">
            <a:noAutofit/>
          </a:bodyPr>
          <a:lstStyle/>
          <a:p>
            <a:pPr lvl="0" rtl="0">
              <a:spcBef>
                <a:spcPts val="0"/>
              </a:spcBef>
              <a:buNone/>
            </a:pPr>
            <a:r>
              <a:rPr lang="en-US" sz="2000"/>
              <a:t>Locations</a:t>
            </a:r>
          </a:p>
          <a:p>
            <a:pPr indent="-355600" lvl="0" marL="457200" rtl="0">
              <a:spcBef>
                <a:spcPts val="0"/>
              </a:spcBef>
              <a:buSzPct val="100000"/>
              <a:buAutoNum type="arabicPeriod"/>
            </a:pPr>
            <a:r>
              <a:rPr lang="en-US" sz="2000"/>
              <a:t>Room with a chair and a desk - shot in KA</a:t>
            </a:r>
          </a:p>
          <a:p>
            <a:pPr indent="-355600" lvl="0" marL="457200" rtl="0">
              <a:spcBef>
                <a:spcPts val="0"/>
              </a:spcBef>
              <a:buSzPct val="100000"/>
              <a:buAutoNum type="arabicPeriod"/>
            </a:pPr>
            <a:r>
              <a:rPr lang="en-US" sz="2000"/>
              <a:t>Restaurant w/ gluten free menu - shot at Coho</a:t>
            </a:r>
          </a:p>
          <a:p>
            <a:pPr indent="-355600" lvl="0" marL="457200" rtl="0">
              <a:spcBef>
                <a:spcPts val="0"/>
              </a:spcBef>
              <a:buSzPct val="100000"/>
              <a:buAutoNum type="arabicPeriod"/>
            </a:pPr>
            <a:r>
              <a:rPr lang="en-US" sz="2000"/>
              <a:t>Outside dining area - shot at Tressider</a:t>
            </a:r>
          </a:p>
          <a:p>
            <a:pPr indent="-355600" lvl="0" marL="457200" rtl="0">
              <a:spcBef>
                <a:spcPts val="0"/>
              </a:spcBef>
              <a:buSzPct val="100000"/>
              <a:buAutoNum type="arabicPeriod"/>
            </a:pPr>
            <a:r>
              <a:rPr lang="en-US" sz="2000"/>
              <a:t>picnic and bbq area for the gluten free event - shot at the KA backyard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1141400" y="-228606"/>
            <a:ext cx="9906000" cy="14787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Questrial"/>
              <a:buNone/>
            </a:pPr>
            <a:r>
              <a:rPr lang="en-US"/>
              <a:t>Simple Task - Get a Safe Meal</a:t>
            </a:r>
          </a:p>
        </p:txBody>
      </p:sp>
      <p:pic>
        <p:nvPicPr>
          <p:cNvPr descr="IMG_0136.JPG" id="260" name="Shape 260"/>
          <p:cNvPicPr preferRelativeResize="0"/>
          <p:nvPr/>
        </p:nvPicPr>
        <p:blipFill>
          <a:blip r:embed="rId3">
            <a:alphaModFix/>
          </a:blip>
          <a:stretch>
            <a:fillRect/>
          </a:stretch>
        </p:blipFill>
        <p:spPr>
          <a:xfrm>
            <a:off x="526425" y="856971"/>
            <a:ext cx="1903449" cy="2548524"/>
          </a:xfrm>
          <a:prstGeom prst="rect">
            <a:avLst/>
          </a:prstGeom>
          <a:noFill/>
          <a:ln>
            <a:noFill/>
          </a:ln>
        </p:spPr>
      </p:pic>
      <p:pic>
        <p:nvPicPr>
          <p:cNvPr descr="IMG_0137.JPG" id="261" name="Shape 261"/>
          <p:cNvPicPr preferRelativeResize="0"/>
          <p:nvPr/>
        </p:nvPicPr>
        <p:blipFill>
          <a:blip r:embed="rId4">
            <a:alphaModFix/>
          </a:blip>
          <a:stretch>
            <a:fillRect/>
          </a:stretch>
        </p:blipFill>
        <p:spPr>
          <a:xfrm>
            <a:off x="2531375" y="2071900"/>
            <a:ext cx="1672649" cy="2239524"/>
          </a:xfrm>
          <a:prstGeom prst="rect">
            <a:avLst/>
          </a:prstGeom>
          <a:noFill/>
          <a:ln>
            <a:noFill/>
          </a:ln>
        </p:spPr>
      </p:pic>
      <p:pic>
        <p:nvPicPr>
          <p:cNvPr descr="IMG_0138.JPG" id="262" name="Shape 262"/>
          <p:cNvPicPr preferRelativeResize="0"/>
          <p:nvPr/>
        </p:nvPicPr>
        <p:blipFill rotWithShape="1">
          <a:blip r:embed="rId5">
            <a:alphaModFix/>
          </a:blip>
          <a:srcRect b="0" l="6808" r="11851" t="0"/>
          <a:stretch/>
        </p:blipFill>
        <p:spPr>
          <a:xfrm>
            <a:off x="4464150" y="3115446"/>
            <a:ext cx="1548379" cy="2548524"/>
          </a:xfrm>
          <a:prstGeom prst="rect">
            <a:avLst/>
          </a:prstGeom>
          <a:noFill/>
          <a:ln>
            <a:noFill/>
          </a:ln>
        </p:spPr>
      </p:pic>
      <p:pic>
        <p:nvPicPr>
          <p:cNvPr descr="IMG_0139.JPG" id="263" name="Shape 263"/>
          <p:cNvPicPr preferRelativeResize="0"/>
          <p:nvPr/>
        </p:nvPicPr>
        <p:blipFill>
          <a:blip r:embed="rId6">
            <a:alphaModFix/>
          </a:blip>
          <a:stretch>
            <a:fillRect/>
          </a:stretch>
        </p:blipFill>
        <p:spPr>
          <a:xfrm>
            <a:off x="6370199" y="3894325"/>
            <a:ext cx="1672649" cy="2239537"/>
          </a:xfrm>
          <a:prstGeom prst="rect">
            <a:avLst/>
          </a:prstGeom>
          <a:noFill/>
          <a:ln>
            <a:noFill/>
          </a:ln>
        </p:spPr>
      </p:pic>
      <p:sp>
        <p:nvSpPr>
          <p:cNvPr id="264" name="Shape 264"/>
          <p:cNvSpPr txBox="1"/>
          <p:nvPr>
            <p:ph idx="1" type="body"/>
          </p:nvPr>
        </p:nvSpPr>
        <p:spPr>
          <a:xfrm>
            <a:off x="8042850" y="3167075"/>
            <a:ext cx="3946500" cy="1811100"/>
          </a:xfrm>
          <a:prstGeom prst="rect">
            <a:avLst/>
          </a:prstGeom>
          <a:noFill/>
          <a:ln>
            <a:noFill/>
          </a:ln>
        </p:spPr>
        <p:txBody>
          <a:bodyPr anchorCtr="0" anchor="t" bIns="45700" lIns="91425" rIns="91425" tIns="45700">
            <a:noAutofit/>
          </a:bodyPr>
          <a:lstStyle/>
          <a:p>
            <a:pPr indent="-342900" lvl="0" marL="457200" marR="0" rtl="0" algn="l">
              <a:lnSpc>
                <a:spcPct val="120000"/>
              </a:lnSpc>
              <a:spcBef>
                <a:spcPts val="0"/>
              </a:spcBef>
              <a:buSzPct val="100000"/>
            </a:pPr>
            <a:r>
              <a:rPr lang="en-US" sz="1800"/>
              <a:t>sits back down w/ the food, picks up the phone and reads three more messages as she eats</a:t>
            </a:r>
          </a:p>
          <a:p>
            <a:pPr indent="-342900" lvl="0" marL="457200" marR="0" rtl="0" algn="l">
              <a:lnSpc>
                <a:spcPct val="120000"/>
              </a:lnSpc>
              <a:spcBef>
                <a:spcPts val="0"/>
              </a:spcBef>
              <a:buSzPct val="100000"/>
            </a:pPr>
            <a:r>
              <a:rPr lang="en-US" sz="1800"/>
              <a:t>does not respond</a:t>
            </a:r>
          </a:p>
          <a:p>
            <a:pPr indent="-342900" lvl="0" marL="457200" marR="0" rtl="0" algn="l">
              <a:lnSpc>
                <a:spcPct val="120000"/>
              </a:lnSpc>
              <a:spcBef>
                <a:spcPts val="0"/>
              </a:spcBef>
              <a:buSzPct val="100000"/>
            </a:pPr>
            <a:r>
              <a:rPr lang="en-US" sz="1800"/>
              <a:t>puts the phone face down on the desk and continues to eat clearly upset</a:t>
            </a:r>
          </a:p>
        </p:txBody>
      </p:sp>
      <p:sp>
        <p:nvSpPr>
          <p:cNvPr id="265" name="Shape 265"/>
          <p:cNvSpPr txBox="1"/>
          <p:nvPr/>
        </p:nvSpPr>
        <p:spPr>
          <a:xfrm>
            <a:off x="2289725" y="1020975"/>
            <a:ext cx="10838400" cy="1170600"/>
          </a:xfrm>
          <a:prstGeom prst="rect">
            <a:avLst/>
          </a:prstGeom>
          <a:noFill/>
          <a:ln>
            <a:noFill/>
          </a:ln>
        </p:spPr>
        <p:txBody>
          <a:bodyPr anchorCtr="0" anchor="ctr" bIns="91425" lIns="91425" rIns="91425" tIns="91425">
            <a:noAutofit/>
          </a:bodyPr>
          <a:lstStyle/>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opens (music playing)  with a close up of a phone </a:t>
            </a:r>
            <a:r>
              <a:rPr lang="en-US" sz="1800">
                <a:solidFill>
                  <a:schemeClr val="lt1"/>
                </a:solidFill>
                <a:latin typeface="Questrial"/>
                <a:ea typeface="Questrial"/>
                <a:cs typeface="Questrial"/>
                <a:sym typeface="Questrial"/>
              </a:rPr>
              <a:t>receiving</a:t>
            </a:r>
            <a:r>
              <a:rPr lang="en-US" sz="1800">
                <a:solidFill>
                  <a:schemeClr val="lt1"/>
                </a:solidFill>
                <a:latin typeface="Questrial"/>
                <a:ea typeface="Questrial"/>
                <a:cs typeface="Questrial"/>
                <a:sym typeface="Questrial"/>
              </a:rPr>
              <a:t> a message</a:t>
            </a:r>
          </a:p>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zoom out  as L picks up to read the message</a:t>
            </a:r>
          </a:p>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she responds, puts the phone down, sits back mildly frustrated</a:t>
            </a:r>
          </a:p>
          <a:p>
            <a:pPr lvl="0" rtl="0">
              <a:lnSpc>
                <a:spcPct val="120000"/>
              </a:lnSpc>
              <a:spcBef>
                <a:spcPts val="0"/>
              </a:spcBef>
              <a:buNone/>
            </a:pPr>
            <a:r>
              <a:t/>
            </a:r>
            <a:endParaRPr/>
          </a:p>
        </p:txBody>
      </p:sp>
      <p:sp>
        <p:nvSpPr>
          <p:cNvPr id="266" name="Shape 266"/>
          <p:cNvSpPr txBox="1"/>
          <p:nvPr/>
        </p:nvSpPr>
        <p:spPr>
          <a:xfrm>
            <a:off x="4227775" y="1646625"/>
            <a:ext cx="7812000" cy="1811100"/>
          </a:xfrm>
          <a:prstGeom prst="rect">
            <a:avLst/>
          </a:prstGeom>
          <a:noFill/>
          <a:ln>
            <a:noFill/>
          </a:ln>
        </p:spPr>
        <p:txBody>
          <a:bodyPr anchorCtr="0" anchor="ctr" bIns="91425" lIns="91425" rIns="91425" tIns="91425">
            <a:noAutofit/>
          </a:bodyPr>
          <a:lstStyle/>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door opens straight to close up of GF labeled food package </a:t>
            </a:r>
          </a:p>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pan out to see L carrying GF snacks back into the room</a:t>
            </a:r>
          </a:p>
        </p:txBody>
      </p:sp>
      <p:sp>
        <p:nvSpPr>
          <p:cNvPr id="267" name="Shape 267"/>
          <p:cNvSpPr txBox="1"/>
          <p:nvPr/>
        </p:nvSpPr>
        <p:spPr>
          <a:xfrm>
            <a:off x="725225" y="3818900"/>
            <a:ext cx="3762300" cy="30000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US">
                <a:solidFill>
                  <a:schemeClr val="lt1"/>
                </a:solidFill>
                <a:latin typeface="Questrial"/>
                <a:ea typeface="Questrial"/>
                <a:cs typeface="Questrial"/>
                <a:sym typeface="Questrial"/>
              </a:rPr>
              <a:t>Notes: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text messages will appear as text on screen - green in upper left for received and red in lower bottom for sent</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iphone send and receive sounds  when text appears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only other sound is total eclipse of the heart instrumental</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nvSpPr>
        <p:spPr>
          <a:xfrm>
            <a:off x="1963475" y="1241750"/>
            <a:ext cx="3511200" cy="1065000"/>
          </a:xfrm>
          <a:prstGeom prst="rect">
            <a:avLst/>
          </a:prstGeom>
          <a:noFill/>
          <a:ln>
            <a:noFill/>
          </a:ln>
        </p:spPr>
        <p:txBody>
          <a:bodyPr anchorCtr="0" anchor="ctr" bIns="91425" lIns="91425" rIns="91425" tIns="91425">
            <a:noAutofit/>
          </a:bodyPr>
          <a:lstStyle/>
          <a:p>
            <a:pPr indent="-317500" lvl="0" marL="457200" rtl="0">
              <a:lnSpc>
                <a:spcPct val="120000"/>
              </a:lnSpc>
              <a:spcBef>
                <a:spcPts val="0"/>
              </a:spcBef>
              <a:buClr>
                <a:schemeClr val="lt1"/>
              </a:buClr>
              <a:buChar char="•"/>
            </a:pPr>
            <a:r>
              <a:rPr lang="en-US">
                <a:solidFill>
                  <a:schemeClr val="lt1"/>
                </a:solidFill>
                <a:latin typeface="Questrial"/>
                <a:ea typeface="Questrial"/>
                <a:cs typeface="Questrial"/>
                <a:sym typeface="Questrial"/>
              </a:rPr>
              <a:t>Clay appears in the doorway</a:t>
            </a:r>
          </a:p>
          <a:p>
            <a:pPr indent="-317500" lvl="0" marL="457200" rtl="0">
              <a:lnSpc>
                <a:spcPct val="120000"/>
              </a:lnSpc>
              <a:spcBef>
                <a:spcPts val="0"/>
              </a:spcBef>
              <a:buClr>
                <a:schemeClr val="lt1"/>
              </a:buClr>
              <a:buChar char="•"/>
            </a:pPr>
            <a:r>
              <a:rPr lang="en-US">
                <a:solidFill>
                  <a:schemeClr val="lt1"/>
                </a:solidFill>
                <a:latin typeface="Questrial"/>
                <a:ea typeface="Questrial"/>
                <a:cs typeface="Questrial"/>
                <a:sym typeface="Questrial"/>
              </a:rPr>
              <a:t>flash back to L in the chair, looks at him skeptically</a:t>
            </a:r>
          </a:p>
          <a:p>
            <a:pPr indent="-317500" lvl="0" marL="457200" rtl="0">
              <a:lnSpc>
                <a:spcPct val="120000"/>
              </a:lnSpc>
              <a:spcBef>
                <a:spcPts val="0"/>
              </a:spcBef>
              <a:buClr>
                <a:schemeClr val="lt1"/>
              </a:buClr>
              <a:buChar char="•"/>
            </a:pPr>
            <a:r>
              <a:rPr lang="en-US">
                <a:solidFill>
                  <a:schemeClr val="lt1"/>
                </a:solidFill>
                <a:latin typeface="Questrial"/>
                <a:ea typeface="Questrial"/>
                <a:cs typeface="Questrial"/>
                <a:sym typeface="Questrial"/>
              </a:rPr>
              <a:t>camera stays on L, C pulls her out of the door and the shot </a:t>
            </a:r>
          </a:p>
          <a:p>
            <a:pPr lvl="0" rtl="0">
              <a:lnSpc>
                <a:spcPct val="120000"/>
              </a:lnSpc>
              <a:spcBef>
                <a:spcPts val="0"/>
              </a:spcBef>
              <a:buNone/>
            </a:pPr>
            <a:r>
              <a:t/>
            </a:r>
            <a:endParaRPr/>
          </a:p>
        </p:txBody>
      </p:sp>
      <p:sp>
        <p:nvSpPr>
          <p:cNvPr id="273" name="Shape 273"/>
          <p:cNvSpPr txBox="1"/>
          <p:nvPr>
            <p:ph type="title"/>
          </p:nvPr>
        </p:nvSpPr>
        <p:spPr>
          <a:xfrm>
            <a:off x="1141400" y="-228606"/>
            <a:ext cx="9906000" cy="14787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Questrial"/>
              <a:buNone/>
            </a:pPr>
            <a:r>
              <a:rPr lang="en-US"/>
              <a:t>Moderate Task - Share a Meal</a:t>
            </a:r>
          </a:p>
        </p:txBody>
      </p:sp>
      <p:sp>
        <p:nvSpPr>
          <p:cNvPr id="274" name="Shape 274"/>
          <p:cNvSpPr txBox="1"/>
          <p:nvPr/>
        </p:nvSpPr>
        <p:spPr>
          <a:xfrm>
            <a:off x="4675750" y="3128512"/>
            <a:ext cx="7212600" cy="1065000"/>
          </a:xfrm>
          <a:prstGeom prst="rect">
            <a:avLst/>
          </a:prstGeom>
          <a:noFill/>
          <a:ln>
            <a:noFill/>
          </a:ln>
        </p:spPr>
        <p:txBody>
          <a:bodyPr anchorCtr="0" anchor="ctr" bIns="91425" lIns="91425" rIns="91425" tIns="91425">
            <a:noAutofit/>
          </a:bodyPr>
          <a:lstStyle/>
          <a:p>
            <a:pPr indent="-317500" lvl="0" marL="457200" rtl="0">
              <a:lnSpc>
                <a:spcPct val="120000"/>
              </a:lnSpc>
              <a:spcBef>
                <a:spcPts val="0"/>
              </a:spcBef>
              <a:buClr>
                <a:schemeClr val="lt1"/>
              </a:buClr>
              <a:buChar char="•"/>
            </a:pPr>
            <a:r>
              <a:rPr lang="en-US">
                <a:solidFill>
                  <a:schemeClr val="lt1"/>
                </a:solidFill>
                <a:latin typeface="Questrial"/>
                <a:ea typeface="Questrial"/>
                <a:cs typeface="Questrial"/>
                <a:sym typeface="Questrial"/>
              </a:rPr>
              <a:t>open to a GF Menu sign next to the open door</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Senthil walks into the left side of the shot, he reads the sign keeping his back to the camera, then walks in the door</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C runs into the left side of the shot, pulling L by the arm, past the menu and follows S through the door</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Same camera angle, C reappears through the empty door pulling L who is now pulling S - they run out the door, towards the camera and out of the shot</a:t>
            </a:r>
          </a:p>
          <a:p>
            <a:pPr lvl="0" rtl="0">
              <a:lnSpc>
                <a:spcPct val="120000"/>
              </a:lnSpc>
              <a:spcBef>
                <a:spcPts val="0"/>
              </a:spcBef>
              <a:buNone/>
            </a:pPr>
            <a:r>
              <a:t/>
            </a:r>
            <a:endParaRPr/>
          </a:p>
        </p:txBody>
      </p:sp>
      <p:sp>
        <p:nvSpPr>
          <p:cNvPr id="275" name="Shape 275"/>
          <p:cNvSpPr txBox="1"/>
          <p:nvPr/>
        </p:nvSpPr>
        <p:spPr>
          <a:xfrm>
            <a:off x="7463400" y="5135950"/>
            <a:ext cx="4499700" cy="1292100"/>
          </a:xfrm>
          <a:prstGeom prst="rect">
            <a:avLst/>
          </a:prstGeom>
          <a:noFill/>
          <a:ln>
            <a:noFill/>
          </a:ln>
        </p:spPr>
        <p:txBody>
          <a:bodyPr anchorCtr="0" anchor="ctr" bIns="91425" lIns="91425" rIns="91425" tIns="91425">
            <a:noAutofit/>
          </a:bodyPr>
          <a:lstStyle/>
          <a:p>
            <a:pPr indent="-317500" lvl="0" marL="457200" rtl="0">
              <a:lnSpc>
                <a:spcPct val="120000"/>
              </a:lnSpc>
              <a:spcBef>
                <a:spcPts val="0"/>
              </a:spcBef>
              <a:buClr>
                <a:schemeClr val="lt1"/>
              </a:buClr>
              <a:buChar char="•"/>
            </a:pPr>
            <a:r>
              <a:rPr lang="en-US">
                <a:solidFill>
                  <a:schemeClr val="lt1"/>
                </a:solidFill>
                <a:latin typeface="Questrial"/>
                <a:ea typeface="Questrial"/>
                <a:cs typeface="Questrial"/>
                <a:sym typeface="Questrial"/>
              </a:rPr>
              <a:t>open to close up of J eating alone out of a gluten free labeled dish</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pan out as C leads S and L into the shot, </a:t>
            </a:r>
            <a:r>
              <a:rPr lang="en-US">
                <a:solidFill>
                  <a:schemeClr val="lt1"/>
                </a:solidFill>
                <a:latin typeface="Questrial"/>
                <a:ea typeface="Questrial"/>
                <a:cs typeface="Questrial"/>
                <a:sym typeface="Questrial"/>
              </a:rPr>
              <a:t>S shakes J’s hand, they sit and  L offers them both some of her food</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L, J, and S brainstorm how they could meet others with their same diets</a:t>
            </a:r>
          </a:p>
          <a:p>
            <a:pPr indent="-3175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L has an idea, she calls C and whispers her plan</a:t>
            </a:r>
          </a:p>
          <a:p>
            <a:pPr lvl="0" rtl="0">
              <a:lnSpc>
                <a:spcPct val="120000"/>
              </a:lnSpc>
              <a:spcBef>
                <a:spcPts val="0"/>
              </a:spcBef>
              <a:buNone/>
            </a:pPr>
            <a:r>
              <a:t/>
            </a:r>
            <a:endParaRPr/>
          </a:p>
        </p:txBody>
      </p:sp>
      <p:pic>
        <p:nvPicPr>
          <p:cNvPr descr="IMG_1806.JPG" id="276" name="Shape 276"/>
          <p:cNvPicPr preferRelativeResize="0"/>
          <p:nvPr/>
        </p:nvPicPr>
        <p:blipFill>
          <a:blip r:embed="rId3">
            <a:alphaModFix/>
          </a:blip>
          <a:stretch>
            <a:fillRect/>
          </a:stretch>
        </p:blipFill>
        <p:spPr>
          <a:xfrm>
            <a:off x="380275" y="724375"/>
            <a:ext cx="1720050" cy="1790412"/>
          </a:xfrm>
          <a:prstGeom prst="rect">
            <a:avLst/>
          </a:prstGeom>
          <a:noFill/>
          <a:ln>
            <a:noFill/>
          </a:ln>
        </p:spPr>
      </p:pic>
      <p:pic>
        <p:nvPicPr>
          <p:cNvPr descr="IMG_1807.JPG" id="277" name="Shape 277"/>
          <p:cNvPicPr preferRelativeResize="0"/>
          <p:nvPr/>
        </p:nvPicPr>
        <p:blipFill>
          <a:blip r:embed="rId4">
            <a:alphaModFix/>
          </a:blip>
          <a:stretch>
            <a:fillRect/>
          </a:stretch>
        </p:blipFill>
        <p:spPr>
          <a:xfrm>
            <a:off x="380274" y="2737463"/>
            <a:ext cx="1720041" cy="1850484"/>
          </a:xfrm>
          <a:prstGeom prst="rect">
            <a:avLst/>
          </a:prstGeom>
          <a:noFill/>
          <a:ln>
            <a:noFill/>
          </a:ln>
        </p:spPr>
      </p:pic>
      <p:pic>
        <p:nvPicPr>
          <p:cNvPr descr="IMG_1808.JPG" id="278" name="Shape 278"/>
          <p:cNvPicPr preferRelativeResize="0"/>
          <p:nvPr/>
        </p:nvPicPr>
        <p:blipFill>
          <a:blip r:embed="rId5">
            <a:alphaModFix/>
          </a:blip>
          <a:stretch>
            <a:fillRect/>
          </a:stretch>
        </p:blipFill>
        <p:spPr>
          <a:xfrm>
            <a:off x="1977906" y="2724775"/>
            <a:ext cx="1809000" cy="1846058"/>
          </a:xfrm>
          <a:prstGeom prst="rect">
            <a:avLst/>
          </a:prstGeom>
          <a:noFill/>
          <a:ln>
            <a:noFill/>
          </a:ln>
        </p:spPr>
      </p:pic>
      <p:pic>
        <p:nvPicPr>
          <p:cNvPr descr="IMG_1810.JPG" id="279" name="Shape 279"/>
          <p:cNvPicPr preferRelativeResize="0"/>
          <p:nvPr/>
        </p:nvPicPr>
        <p:blipFill>
          <a:blip r:embed="rId6">
            <a:alphaModFix/>
          </a:blip>
          <a:stretch>
            <a:fillRect/>
          </a:stretch>
        </p:blipFill>
        <p:spPr>
          <a:xfrm>
            <a:off x="3161684" y="2724793"/>
            <a:ext cx="1598765" cy="1850495"/>
          </a:xfrm>
          <a:prstGeom prst="rect">
            <a:avLst/>
          </a:prstGeom>
          <a:noFill/>
          <a:ln>
            <a:noFill/>
          </a:ln>
        </p:spPr>
      </p:pic>
      <p:pic>
        <p:nvPicPr>
          <p:cNvPr descr="IMG_1811.JPG" id="280" name="Shape 280"/>
          <p:cNvPicPr preferRelativeResize="0"/>
          <p:nvPr/>
        </p:nvPicPr>
        <p:blipFill>
          <a:blip r:embed="rId7">
            <a:alphaModFix/>
          </a:blip>
          <a:stretch>
            <a:fillRect/>
          </a:stretch>
        </p:blipFill>
        <p:spPr>
          <a:xfrm>
            <a:off x="1947915" y="4885149"/>
            <a:ext cx="1958360" cy="1478699"/>
          </a:xfrm>
          <a:prstGeom prst="rect">
            <a:avLst/>
          </a:prstGeom>
          <a:noFill/>
          <a:ln>
            <a:noFill/>
          </a:ln>
        </p:spPr>
      </p:pic>
      <p:pic>
        <p:nvPicPr>
          <p:cNvPr descr="IMG_1813.JPG" id="281" name="Shape 281"/>
          <p:cNvPicPr preferRelativeResize="0"/>
          <p:nvPr/>
        </p:nvPicPr>
        <p:blipFill>
          <a:blip r:embed="rId8">
            <a:alphaModFix/>
          </a:blip>
          <a:stretch>
            <a:fillRect/>
          </a:stretch>
        </p:blipFill>
        <p:spPr>
          <a:xfrm>
            <a:off x="3906275" y="4897150"/>
            <a:ext cx="1598777" cy="1454698"/>
          </a:xfrm>
          <a:prstGeom prst="rect">
            <a:avLst/>
          </a:prstGeom>
          <a:noFill/>
          <a:ln>
            <a:noFill/>
          </a:ln>
        </p:spPr>
      </p:pic>
      <p:pic>
        <p:nvPicPr>
          <p:cNvPr descr="IMG_1812.JPG" id="282" name="Shape 282"/>
          <p:cNvPicPr preferRelativeResize="0"/>
          <p:nvPr/>
        </p:nvPicPr>
        <p:blipFill>
          <a:blip r:embed="rId9">
            <a:alphaModFix/>
          </a:blip>
          <a:stretch>
            <a:fillRect/>
          </a:stretch>
        </p:blipFill>
        <p:spPr>
          <a:xfrm>
            <a:off x="5474675" y="4885149"/>
            <a:ext cx="2103862" cy="1478698"/>
          </a:xfrm>
          <a:prstGeom prst="rect">
            <a:avLst/>
          </a:prstGeom>
          <a:noFill/>
          <a:ln>
            <a:noFill/>
          </a:ln>
        </p:spPr>
      </p:pic>
      <p:pic>
        <p:nvPicPr>
          <p:cNvPr descr="IMG_1814.JPG" id="283" name="Shape 283"/>
          <p:cNvPicPr preferRelativeResize="0"/>
          <p:nvPr/>
        </p:nvPicPr>
        <p:blipFill>
          <a:blip r:embed="rId10">
            <a:alphaModFix/>
          </a:blip>
          <a:stretch>
            <a:fillRect/>
          </a:stretch>
        </p:blipFill>
        <p:spPr>
          <a:xfrm>
            <a:off x="385366" y="4883474"/>
            <a:ext cx="1562556" cy="1478699"/>
          </a:xfrm>
          <a:prstGeom prst="rect">
            <a:avLst/>
          </a:prstGeom>
          <a:noFill/>
          <a:ln>
            <a:noFill/>
          </a:ln>
        </p:spPr>
      </p:pic>
      <p:sp>
        <p:nvSpPr>
          <p:cNvPr id="284" name="Shape 284"/>
          <p:cNvSpPr txBox="1"/>
          <p:nvPr/>
        </p:nvSpPr>
        <p:spPr>
          <a:xfrm>
            <a:off x="5863200" y="800575"/>
            <a:ext cx="6132300" cy="1478700"/>
          </a:xfrm>
          <a:prstGeom prst="rect">
            <a:avLst/>
          </a:prstGeom>
          <a:noFill/>
          <a:ln>
            <a:noFill/>
          </a:ln>
        </p:spPr>
        <p:txBody>
          <a:bodyPr anchorCtr="0" anchor="t" bIns="91425" lIns="91425" rIns="91425" tIns="91425">
            <a:noAutofit/>
          </a:bodyPr>
          <a:lstStyle/>
          <a:p>
            <a:pPr lvl="0" rtl="0">
              <a:lnSpc>
                <a:spcPct val="120000"/>
              </a:lnSpc>
              <a:spcBef>
                <a:spcPts val="0"/>
              </a:spcBef>
              <a:buNone/>
            </a:pPr>
            <a:r>
              <a:rPr lang="en-US">
                <a:solidFill>
                  <a:schemeClr val="lt1"/>
                </a:solidFill>
                <a:latin typeface="Questrial"/>
                <a:ea typeface="Questrial"/>
                <a:cs typeface="Questrial"/>
                <a:sym typeface="Questrial"/>
              </a:rPr>
              <a:t>Notes: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music stops and fanfare plays when C appears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switch to upbeat music</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thoughts during the group brainstorm will show as text at the bottom of the shot</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music hits a climax and cuts once the plan is set in motion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pic>
        <p:nvPicPr>
          <p:cNvPr descr="IMG_1816.JPG" id="289" name="Shape 289"/>
          <p:cNvPicPr preferRelativeResize="0"/>
          <p:nvPr/>
        </p:nvPicPr>
        <p:blipFill>
          <a:blip r:embed="rId3">
            <a:alphaModFix/>
          </a:blip>
          <a:stretch>
            <a:fillRect/>
          </a:stretch>
        </p:blipFill>
        <p:spPr>
          <a:xfrm>
            <a:off x="5402867" y="4611925"/>
            <a:ext cx="2933735" cy="1862899"/>
          </a:xfrm>
          <a:prstGeom prst="rect">
            <a:avLst/>
          </a:prstGeom>
          <a:noFill/>
          <a:ln>
            <a:noFill/>
          </a:ln>
        </p:spPr>
      </p:pic>
      <p:pic>
        <p:nvPicPr>
          <p:cNvPr descr="IMG_1817.JPG" id="290" name="Shape 290"/>
          <p:cNvPicPr preferRelativeResize="0"/>
          <p:nvPr/>
        </p:nvPicPr>
        <p:blipFill>
          <a:blip r:embed="rId4">
            <a:alphaModFix/>
          </a:blip>
          <a:stretch>
            <a:fillRect/>
          </a:stretch>
        </p:blipFill>
        <p:spPr>
          <a:xfrm>
            <a:off x="3544950" y="2784399"/>
            <a:ext cx="2023598" cy="2265675"/>
          </a:xfrm>
          <a:prstGeom prst="rect">
            <a:avLst/>
          </a:prstGeom>
          <a:noFill/>
          <a:ln>
            <a:noFill/>
          </a:ln>
        </p:spPr>
      </p:pic>
      <p:sp>
        <p:nvSpPr>
          <p:cNvPr id="291" name="Shape 291"/>
          <p:cNvSpPr txBox="1"/>
          <p:nvPr>
            <p:ph type="title"/>
          </p:nvPr>
        </p:nvSpPr>
        <p:spPr>
          <a:xfrm>
            <a:off x="1141400" y="-228606"/>
            <a:ext cx="9906000" cy="14787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Questrial"/>
              <a:buNone/>
            </a:pPr>
            <a:r>
              <a:rPr lang="en-US"/>
              <a:t>Complex Task - Plan and Host a Food Event</a:t>
            </a:r>
          </a:p>
        </p:txBody>
      </p:sp>
      <p:sp>
        <p:nvSpPr>
          <p:cNvPr id="292" name="Shape 292"/>
          <p:cNvSpPr txBox="1"/>
          <p:nvPr/>
        </p:nvSpPr>
        <p:spPr>
          <a:xfrm>
            <a:off x="3508925" y="1478175"/>
            <a:ext cx="4700700" cy="1170600"/>
          </a:xfrm>
          <a:prstGeom prst="rect">
            <a:avLst/>
          </a:prstGeom>
          <a:noFill/>
          <a:ln>
            <a:noFill/>
          </a:ln>
        </p:spPr>
        <p:txBody>
          <a:bodyPr anchorCtr="0" anchor="ctr" bIns="91425" lIns="91425" rIns="91425" tIns="91425">
            <a:noAutofit/>
          </a:bodyPr>
          <a:lstStyle/>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opens to a pan of an outdoor picnic/bbq area</a:t>
            </a:r>
          </a:p>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S is setting the table with plates cups; J and L are manning the bbq further off</a:t>
            </a:r>
          </a:p>
          <a:p>
            <a:pPr lvl="0" rtl="0">
              <a:lnSpc>
                <a:spcPct val="120000"/>
              </a:lnSpc>
              <a:spcBef>
                <a:spcPts val="0"/>
              </a:spcBef>
              <a:buNone/>
            </a:pPr>
            <a:r>
              <a:t/>
            </a:r>
            <a:endParaRPr/>
          </a:p>
        </p:txBody>
      </p:sp>
      <p:sp>
        <p:nvSpPr>
          <p:cNvPr id="293" name="Shape 293"/>
          <p:cNvSpPr txBox="1"/>
          <p:nvPr/>
        </p:nvSpPr>
        <p:spPr>
          <a:xfrm>
            <a:off x="5691800" y="3121250"/>
            <a:ext cx="4075200" cy="1170600"/>
          </a:xfrm>
          <a:prstGeom prst="rect">
            <a:avLst/>
          </a:prstGeom>
          <a:noFill/>
          <a:ln>
            <a:noFill/>
          </a:ln>
        </p:spPr>
        <p:txBody>
          <a:bodyPr anchorCtr="0" anchor="ctr" bIns="91425" lIns="91425" rIns="91425" tIns="91425">
            <a:noAutofit/>
          </a:bodyPr>
          <a:lstStyle/>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camera switches to C leading a group of guys up a hill</a:t>
            </a:r>
          </a:p>
          <a:p>
            <a:pPr indent="-342900" lvl="0" marL="457200" rtl="0">
              <a:lnSpc>
                <a:spcPct val="120000"/>
              </a:lnSpc>
              <a:spcBef>
                <a:spcPts val="0"/>
              </a:spcBef>
              <a:buClr>
                <a:schemeClr val="lt1"/>
              </a:buClr>
              <a:buSzPct val="100000"/>
              <a:buFont typeface="Questrial"/>
              <a:buChar char="•"/>
            </a:pPr>
            <a:r>
              <a:rPr lang="en-US" sz="1800">
                <a:solidFill>
                  <a:schemeClr val="lt1"/>
                </a:solidFill>
                <a:latin typeface="Questrial"/>
                <a:ea typeface="Questrial"/>
                <a:cs typeface="Questrial"/>
                <a:sym typeface="Questrial"/>
              </a:rPr>
              <a:t>they walk slowly and confidently towards the camera</a:t>
            </a:r>
          </a:p>
          <a:p>
            <a:pPr lvl="0" rtl="0">
              <a:lnSpc>
                <a:spcPct val="120000"/>
              </a:lnSpc>
              <a:spcBef>
                <a:spcPts val="0"/>
              </a:spcBef>
              <a:buNone/>
            </a:pPr>
            <a:r>
              <a:t/>
            </a:r>
            <a:endParaRPr/>
          </a:p>
        </p:txBody>
      </p:sp>
      <p:sp>
        <p:nvSpPr>
          <p:cNvPr id="294" name="Shape 294"/>
          <p:cNvSpPr txBox="1"/>
          <p:nvPr/>
        </p:nvSpPr>
        <p:spPr>
          <a:xfrm>
            <a:off x="8335625" y="5033625"/>
            <a:ext cx="3701400" cy="1170600"/>
          </a:xfrm>
          <a:prstGeom prst="rect">
            <a:avLst/>
          </a:prstGeom>
          <a:noFill/>
          <a:ln>
            <a:noFill/>
          </a:ln>
        </p:spPr>
        <p:txBody>
          <a:bodyPr anchorCtr="0" anchor="ctr" bIns="91425" lIns="91425" rIns="91425" tIns="91425">
            <a:noAutofit/>
          </a:bodyPr>
          <a:lstStyle/>
          <a:p>
            <a:pPr indent="-342900" lvl="0" marL="457200" rtl="0">
              <a:lnSpc>
                <a:spcPct val="120000"/>
              </a:lnSpc>
              <a:spcBef>
                <a:spcPts val="0"/>
              </a:spcBef>
              <a:buClr>
                <a:schemeClr val="lt1"/>
              </a:buClr>
              <a:buSzPct val="100000"/>
              <a:buChar char="•"/>
            </a:pPr>
            <a:r>
              <a:rPr lang="en-US" sz="1800">
                <a:solidFill>
                  <a:schemeClr val="lt1"/>
                </a:solidFill>
                <a:latin typeface="Questrial"/>
                <a:ea typeface="Questrial"/>
                <a:cs typeface="Questrial"/>
                <a:sym typeface="Questrial"/>
              </a:rPr>
              <a:t>everyone is now sitting at the picnic table set by S</a:t>
            </a:r>
          </a:p>
          <a:p>
            <a:pPr indent="-342900" lvl="0" marL="457200" rtl="0">
              <a:lnSpc>
                <a:spcPct val="120000"/>
              </a:lnSpc>
              <a:spcBef>
                <a:spcPts val="0"/>
              </a:spcBef>
              <a:buClr>
                <a:schemeClr val="lt1"/>
              </a:buClr>
              <a:buSzPct val="100000"/>
              <a:buFont typeface="Questrial"/>
              <a:buChar char="•"/>
            </a:pPr>
            <a:r>
              <a:rPr lang="en-US" sz="1800">
                <a:solidFill>
                  <a:schemeClr val="lt1"/>
                </a:solidFill>
                <a:latin typeface="Questrial"/>
                <a:ea typeface="Questrial"/>
                <a:cs typeface="Questrial"/>
                <a:sym typeface="Questrial"/>
              </a:rPr>
              <a:t>they are talking, laughing and raise their glasses as the camera zooms out</a:t>
            </a:r>
          </a:p>
          <a:p>
            <a:pPr indent="-342900" lvl="0" marL="457200" rtl="0">
              <a:lnSpc>
                <a:spcPct val="120000"/>
              </a:lnSpc>
              <a:spcBef>
                <a:spcPts val="0"/>
              </a:spcBef>
              <a:buClr>
                <a:schemeClr val="lt1"/>
              </a:buClr>
              <a:buSzPct val="100000"/>
              <a:buFont typeface="Questrial"/>
              <a:buChar char="•"/>
            </a:pPr>
            <a:r>
              <a:rPr lang="en-US" sz="1800">
                <a:solidFill>
                  <a:schemeClr val="lt1"/>
                </a:solidFill>
                <a:latin typeface="Questrial"/>
                <a:ea typeface="Questrial"/>
                <a:cs typeface="Questrial"/>
                <a:sym typeface="Questrial"/>
              </a:rPr>
              <a:t>fade to black then flash the product name and value prop</a:t>
            </a:r>
          </a:p>
          <a:p>
            <a:pPr lvl="0" rtl="0">
              <a:lnSpc>
                <a:spcPct val="120000"/>
              </a:lnSpc>
              <a:spcBef>
                <a:spcPts val="0"/>
              </a:spcBef>
              <a:buNone/>
            </a:pPr>
            <a:r>
              <a:t/>
            </a:r>
            <a:endParaRPr/>
          </a:p>
        </p:txBody>
      </p:sp>
      <p:sp>
        <p:nvSpPr>
          <p:cNvPr id="295" name="Shape 295"/>
          <p:cNvSpPr txBox="1"/>
          <p:nvPr/>
        </p:nvSpPr>
        <p:spPr>
          <a:xfrm>
            <a:off x="979075" y="5033625"/>
            <a:ext cx="4700700" cy="1478700"/>
          </a:xfrm>
          <a:prstGeom prst="rect">
            <a:avLst/>
          </a:prstGeom>
          <a:noFill/>
          <a:ln>
            <a:noFill/>
          </a:ln>
        </p:spPr>
        <p:txBody>
          <a:bodyPr anchorCtr="0" anchor="t" bIns="91425" lIns="91425" rIns="91425" tIns="91425">
            <a:noAutofit/>
          </a:bodyPr>
          <a:lstStyle/>
          <a:p>
            <a:pPr lvl="0" rtl="0">
              <a:lnSpc>
                <a:spcPct val="120000"/>
              </a:lnSpc>
              <a:spcBef>
                <a:spcPts val="0"/>
              </a:spcBef>
              <a:buNone/>
            </a:pPr>
            <a:r>
              <a:rPr lang="en-US">
                <a:solidFill>
                  <a:schemeClr val="lt1"/>
                </a:solidFill>
                <a:latin typeface="Questrial"/>
                <a:ea typeface="Questrial"/>
                <a:cs typeface="Questrial"/>
                <a:sym typeface="Questrial"/>
              </a:rPr>
              <a:t>Notes: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music switches as scene opens</a:t>
            </a:r>
          </a:p>
          <a:p>
            <a:pPr indent="-228600" lvl="0" marL="457200" rtl="0">
              <a:lnSpc>
                <a:spcPct val="120000"/>
              </a:lnSpc>
              <a:spcBef>
                <a:spcPts val="0"/>
              </a:spcBef>
              <a:buClr>
                <a:schemeClr val="lt1"/>
              </a:buClr>
              <a:buFont typeface="Questrial"/>
              <a:buChar char="●"/>
            </a:pPr>
            <a:r>
              <a:rPr lang="en-US">
                <a:solidFill>
                  <a:schemeClr val="lt1"/>
                </a:solidFill>
                <a:latin typeface="Questrial"/>
                <a:ea typeface="Questrial"/>
                <a:cs typeface="Questrial"/>
                <a:sym typeface="Questrial"/>
              </a:rPr>
              <a:t>song plays until it fades out with the last picture</a:t>
            </a:r>
          </a:p>
        </p:txBody>
      </p:sp>
      <p:pic>
        <p:nvPicPr>
          <p:cNvPr descr="IMG_0151.JPG" id="296" name="Shape 296"/>
          <p:cNvPicPr preferRelativeResize="0"/>
          <p:nvPr/>
        </p:nvPicPr>
        <p:blipFill rotWithShape="1">
          <a:blip r:embed="rId5">
            <a:alphaModFix/>
          </a:blip>
          <a:srcRect b="8340" l="0" r="0" t="34497"/>
          <a:stretch/>
        </p:blipFill>
        <p:spPr>
          <a:xfrm>
            <a:off x="836600" y="1134000"/>
            <a:ext cx="2831875" cy="21673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ctrTitle"/>
          </p:nvPr>
        </p:nvSpPr>
        <p:spPr>
          <a:xfrm>
            <a:off x="1876424" y="1122362"/>
            <a:ext cx="8791500" cy="238770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lt1"/>
              </a:buClr>
              <a:buSzPct val="25000"/>
              <a:buFont typeface="Questrial"/>
              <a:buNone/>
            </a:pPr>
            <a:r>
              <a:rPr lang="en-US" u="sng">
                <a:hlinkClick r:id="rId3"/>
              </a:rPr>
              <a:t>meet</a:t>
            </a:r>
            <a:r>
              <a:rPr lang="en-US" u="sng">
                <a:solidFill>
                  <a:schemeClr val="hlink"/>
                </a:solidFill>
                <a:hlinkClick r:id="rId4"/>
              </a:rPr>
              <a:t>chew</a:t>
            </a:r>
            <a:r>
              <a:rPr lang="en-US" u="sng">
                <a:hlinkClick r:id="rId5"/>
              </a:rPr>
              <a:t>there </a:t>
            </a:r>
            <a:r>
              <a:rPr lang="en-US" u="sng">
                <a:hlinkClick r:id="rId6"/>
              </a:rPr>
              <a:t>concept video</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ctrTitle"/>
          </p:nvPr>
        </p:nvSpPr>
        <p:spPr>
          <a:xfrm>
            <a:off x="1876424" y="1122362"/>
            <a:ext cx="8791500" cy="23877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1"/>
              </a:buClr>
              <a:buSzPct val="25000"/>
              <a:buFont typeface="Questrial"/>
              <a:buNone/>
            </a:pPr>
            <a:r>
              <a:rPr lang="en-US"/>
              <a:t>THANK YOU</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